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56" r:id="rId2"/>
    <p:sldId id="266" r:id="rId3"/>
    <p:sldId id="259" r:id="rId4"/>
    <p:sldId id="268" r:id="rId5"/>
    <p:sldId id="267" r:id="rId6"/>
  </p:sldIdLst>
  <p:sldSz cx="9144000" cy="6858000" type="screen4x3"/>
  <p:notesSz cx="6797675" cy="9926638"/>
  <p:defaultTextStyle>
    <a:defPPr>
      <a:defRPr lang="nb-NO"/>
    </a:defPPr>
    <a:lvl1pPr algn="l" rtl="0" fontAlgn="base">
      <a:spcBef>
        <a:spcPct val="20000"/>
      </a:spcBef>
      <a:spcAft>
        <a:spcPct val="0"/>
      </a:spcAft>
      <a:buChar char="–"/>
      <a:defRPr sz="2400" kern="1200">
        <a:solidFill>
          <a:schemeClr val="tx1"/>
        </a:solidFill>
        <a:latin typeface="Arial" charset="0"/>
        <a:ea typeface="+mn-ea"/>
        <a:cs typeface="+mn-cs"/>
      </a:defRPr>
    </a:lvl1pPr>
    <a:lvl2pPr marL="457200" algn="l" rtl="0" fontAlgn="base">
      <a:spcBef>
        <a:spcPct val="20000"/>
      </a:spcBef>
      <a:spcAft>
        <a:spcPct val="0"/>
      </a:spcAft>
      <a:buChar char="–"/>
      <a:defRPr sz="2400" kern="1200">
        <a:solidFill>
          <a:schemeClr val="tx1"/>
        </a:solidFill>
        <a:latin typeface="Arial" charset="0"/>
        <a:ea typeface="+mn-ea"/>
        <a:cs typeface="+mn-cs"/>
      </a:defRPr>
    </a:lvl2pPr>
    <a:lvl3pPr marL="914400" algn="l" rtl="0" fontAlgn="base">
      <a:spcBef>
        <a:spcPct val="20000"/>
      </a:spcBef>
      <a:spcAft>
        <a:spcPct val="0"/>
      </a:spcAft>
      <a:buChar char="–"/>
      <a:defRPr sz="2400" kern="1200">
        <a:solidFill>
          <a:schemeClr val="tx1"/>
        </a:solidFill>
        <a:latin typeface="Arial" charset="0"/>
        <a:ea typeface="+mn-ea"/>
        <a:cs typeface="+mn-cs"/>
      </a:defRPr>
    </a:lvl3pPr>
    <a:lvl4pPr marL="1371600" algn="l" rtl="0" fontAlgn="base">
      <a:spcBef>
        <a:spcPct val="20000"/>
      </a:spcBef>
      <a:spcAft>
        <a:spcPct val="0"/>
      </a:spcAft>
      <a:buChar char="–"/>
      <a:defRPr sz="2400" kern="1200">
        <a:solidFill>
          <a:schemeClr val="tx1"/>
        </a:solidFill>
        <a:latin typeface="Arial" charset="0"/>
        <a:ea typeface="+mn-ea"/>
        <a:cs typeface="+mn-cs"/>
      </a:defRPr>
    </a:lvl4pPr>
    <a:lvl5pPr marL="1828800" algn="l" rtl="0" fontAlgn="base">
      <a:spcBef>
        <a:spcPct val="2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fsrt" initials="" lastIdx="1" clrIdx="0"/>
  <p:cmAuthor id="1" name="nfyrg"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1" autoAdjust="0"/>
    <p:restoredTop sz="94624" autoAdjust="0"/>
  </p:normalViewPr>
  <p:slideViewPr>
    <p:cSldViewPr>
      <p:cViewPr>
        <p:scale>
          <a:sx n="100" d="100"/>
          <a:sy n="100" d="100"/>
        </p:scale>
        <p:origin x="-1205"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484"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nb-NO" altLang="nb-NO"/>
          </a:p>
        </p:txBody>
      </p:sp>
      <p:sp>
        <p:nvSpPr>
          <p:cNvPr id="9318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nb-NO" altLang="nb-NO"/>
          </a:p>
        </p:txBody>
      </p:sp>
      <p:sp>
        <p:nvSpPr>
          <p:cNvPr id="9318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nb-NO" altLang="nb-NO"/>
          </a:p>
        </p:txBody>
      </p:sp>
      <p:sp>
        <p:nvSpPr>
          <p:cNvPr id="93189"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AF1FE3A2-FD30-4DAF-8191-005A9D958E13}" type="slidenum">
              <a:rPr lang="nb-NO" altLang="nb-NO"/>
              <a:pPr/>
              <a:t>‹#›</a:t>
            </a:fld>
            <a:endParaRPr lang="nb-NO" altLang="nb-NO"/>
          </a:p>
        </p:txBody>
      </p:sp>
    </p:spTree>
    <p:extLst>
      <p:ext uri="{BB962C8B-B14F-4D97-AF65-F5344CB8AC3E}">
        <p14:creationId xmlns:p14="http://schemas.microsoft.com/office/powerpoint/2010/main" val="2379305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nb-NO" altLang="nb-NO"/>
          </a:p>
        </p:txBody>
      </p:sp>
      <p:sp>
        <p:nvSpPr>
          <p:cNvPr id="64515"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nb-NO" altLang="nb-NO"/>
          </a:p>
        </p:txBody>
      </p:sp>
      <p:sp>
        <p:nvSpPr>
          <p:cNvPr id="6451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p>
        </p:txBody>
      </p:sp>
      <p:sp>
        <p:nvSpPr>
          <p:cNvPr id="64518"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nb-NO" altLang="nb-NO"/>
          </a:p>
        </p:txBody>
      </p:sp>
      <p:sp>
        <p:nvSpPr>
          <p:cNvPr id="64519"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AE599FDE-EACB-4F09-AFFE-A2445A8A24DA}" type="slidenum">
              <a:rPr lang="nb-NO" altLang="nb-NO"/>
              <a:pPr/>
              <a:t>‹#›</a:t>
            </a:fld>
            <a:endParaRPr lang="nb-NO" altLang="nb-NO"/>
          </a:p>
        </p:txBody>
      </p:sp>
    </p:spTree>
    <p:extLst>
      <p:ext uri="{BB962C8B-B14F-4D97-AF65-F5344CB8AC3E}">
        <p14:creationId xmlns:p14="http://schemas.microsoft.com/office/powerpoint/2010/main" val="30057758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D69FB0-D527-42BD-901C-F0419EEC04E7}" type="slidenum">
              <a:rPr lang="nb-NO" altLang="nb-NO"/>
              <a:pPr/>
              <a:t>1</a:t>
            </a:fld>
            <a:endParaRPr lang="nb-NO" altLang="nb-NO"/>
          </a:p>
        </p:txBody>
      </p:sp>
      <p:sp>
        <p:nvSpPr>
          <p:cNvPr id="142338" name="Rectangle 2"/>
          <p:cNvSpPr>
            <a:spLocks noGrp="1" noRot="1" noChangeAspect="1" noChangeArrowheads="1" noTextEdit="1"/>
          </p:cNvSpPr>
          <p:nvPr>
            <p:ph type="sldImg"/>
          </p:nvPr>
        </p:nvSpPr>
        <p:spPr>
          <a:xfrm>
            <a:off x="917575" y="744538"/>
            <a:ext cx="4962525" cy="3722687"/>
          </a:xfrm>
          <a:ln/>
        </p:spPr>
      </p:sp>
      <p:sp>
        <p:nvSpPr>
          <p:cNvPr id="142339" name="Rectangle 3"/>
          <p:cNvSpPr>
            <a:spLocks noGrp="1" noChangeArrowheads="1"/>
          </p:cNvSpPr>
          <p:nvPr>
            <p:ph type="body" idx="1"/>
          </p:nvPr>
        </p:nvSpPr>
        <p:spPr/>
        <p:txBody>
          <a:bodyPr/>
          <a:lstStyle/>
          <a:p>
            <a:endParaRPr lang="en-US" alt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et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1268413"/>
            <a:ext cx="7772400" cy="1470025"/>
          </a:xfrm>
        </p:spPr>
        <p:txBody>
          <a:bodyPr/>
          <a:lstStyle>
            <a:lvl1pPr algn="ctr">
              <a:defRPr sz="4000" b="1">
                <a:solidFill>
                  <a:schemeClr val="bg1"/>
                </a:solidFill>
              </a:defRPr>
            </a:lvl1pPr>
          </a:lstStyle>
          <a:p>
            <a:pPr lvl="0"/>
            <a:r>
              <a:rPr lang="nb-NO" altLang="nb-NO" noProof="0" smtClean="0"/>
              <a:t>Klikk for å redigere tittelstil</a:t>
            </a:r>
          </a:p>
        </p:txBody>
      </p:sp>
      <p:sp>
        <p:nvSpPr>
          <p:cNvPr id="3075" name="Rectangle 3"/>
          <p:cNvSpPr>
            <a:spLocks noGrp="1" noChangeArrowheads="1"/>
          </p:cNvSpPr>
          <p:nvPr>
            <p:ph type="subTitle" idx="1"/>
          </p:nvPr>
        </p:nvSpPr>
        <p:spPr>
          <a:xfrm>
            <a:off x="1371600" y="2924175"/>
            <a:ext cx="6400800" cy="1584325"/>
          </a:xfrm>
        </p:spPr>
        <p:txBody>
          <a:bodyPr/>
          <a:lstStyle>
            <a:lvl1pPr marL="0" indent="0" algn="ctr">
              <a:buFontTx/>
              <a:buNone/>
              <a:defRPr>
                <a:solidFill>
                  <a:schemeClr val="bg1"/>
                </a:solidFill>
              </a:defRPr>
            </a:lvl1pPr>
          </a:lstStyle>
          <a:p>
            <a:pPr lvl="0"/>
            <a:r>
              <a:rPr lang="nb-NO" altLang="nb-NO" noProof="0" smtClean="0"/>
              <a:t>Klikk for å redigere undertittelstil i malen</a:t>
            </a:r>
          </a:p>
        </p:txBody>
      </p:sp>
      <p:sp>
        <p:nvSpPr>
          <p:cNvPr id="3076" name="Rectangle 4"/>
          <p:cNvSpPr>
            <a:spLocks noGrp="1" noChangeArrowheads="1"/>
          </p:cNvSpPr>
          <p:nvPr>
            <p:ph type="dt" sz="half" idx="2"/>
          </p:nvPr>
        </p:nvSpPr>
        <p:spPr>
          <a:xfrm>
            <a:off x="457200" y="6245225"/>
            <a:ext cx="2133600" cy="476250"/>
          </a:xfrm>
        </p:spPr>
        <p:txBody>
          <a:bodyPr/>
          <a:lstStyle>
            <a:lvl1pPr>
              <a:defRPr>
                <a:solidFill>
                  <a:schemeClr val="bg1"/>
                </a:solidFill>
              </a:defRPr>
            </a:lvl1pPr>
          </a:lstStyle>
          <a:p>
            <a:endParaRPr lang="nb-NO" altLang="nb-NO"/>
          </a:p>
        </p:txBody>
      </p:sp>
      <p:sp>
        <p:nvSpPr>
          <p:cNvPr id="3077" name="Rectangle 5"/>
          <p:cNvSpPr>
            <a:spLocks noGrp="1" noChangeArrowheads="1"/>
          </p:cNvSpPr>
          <p:nvPr>
            <p:ph type="ftr" sz="quarter" idx="3"/>
          </p:nvPr>
        </p:nvSpPr>
        <p:spPr>
          <a:xfrm>
            <a:off x="3124200" y="6245225"/>
            <a:ext cx="2895600" cy="476250"/>
          </a:xfrm>
        </p:spPr>
        <p:txBody>
          <a:bodyPr/>
          <a:lstStyle>
            <a:lvl1pPr>
              <a:defRPr>
                <a:solidFill>
                  <a:schemeClr val="bg1"/>
                </a:solidFill>
              </a:defRPr>
            </a:lvl1pPr>
          </a:lstStyle>
          <a:p>
            <a:endParaRPr lang="nb-NO" altLang="nb-NO"/>
          </a:p>
        </p:txBody>
      </p:sp>
      <p:sp>
        <p:nvSpPr>
          <p:cNvPr id="3078" name="Rectangle 6"/>
          <p:cNvSpPr>
            <a:spLocks noGrp="1" noChangeArrowheads="1"/>
          </p:cNvSpPr>
          <p:nvPr>
            <p:ph type="sldNum" sz="quarter" idx="4"/>
          </p:nvPr>
        </p:nvSpPr>
        <p:spPr>
          <a:xfrm>
            <a:off x="6553200" y="6245225"/>
            <a:ext cx="2133600" cy="476250"/>
          </a:xfrm>
        </p:spPr>
        <p:txBody>
          <a:bodyPr/>
          <a:lstStyle>
            <a:lvl1pPr>
              <a:defRPr>
                <a:solidFill>
                  <a:schemeClr val="bg1"/>
                </a:solidFill>
              </a:defRPr>
            </a:lvl1pPr>
          </a:lstStyle>
          <a:p>
            <a:fld id="{7FA1E149-28D7-4534-862A-D182413DAA92}" type="slidenum">
              <a:rPr lang="nb-NO" altLang="nb-NO"/>
              <a:pPr/>
              <a:t>‹#›</a:t>
            </a:fld>
            <a:endParaRPr lang="nb-NO" alt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1 Tittel"/>
          <p:cNvSpPr>
            <a:spLocks noGrp="1"/>
          </p:cNvSpPr>
          <p:nvPr>
            <p:ph type="title"/>
          </p:nvPr>
        </p:nvSpPr>
        <p:spPr/>
        <p:txBody>
          <a:bodyPr/>
          <a:lstStyle/>
          <a:p>
            <a:r>
              <a:rPr lang="nn-NO" smtClean="0"/>
              <a:t>Klikk for å redigere tittelstil</a:t>
            </a:r>
            <a:endParaRPr lang="nn-NO"/>
          </a:p>
        </p:txBody>
      </p:sp>
      <p:sp>
        <p:nvSpPr>
          <p:cNvPr id="3" name="2 Plasshaldar for loddrett tekst"/>
          <p:cNvSpPr>
            <a:spLocks noGrp="1"/>
          </p:cNvSpPr>
          <p:nvPr>
            <p:ph type="body" orient="vert" idx="1"/>
          </p:nvPr>
        </p:nvSpPr>
        <p:spPr/>
        <p:txBody>
          <a:bodyPr vert="eaVert"/>
          <a:lstStyle/>
          <a:p>
            <a:pPr lvl="0"/>
            <a:r>
              <a:rPr lang="nn-NO" smtClean="0"/>
              <a:t>Tekststilar i malen</a:t>
            </a:r>
          </a:p>
          <a:p>
            <a:pPr lvl="1"/>
            <a:r>
              <a:rPr lang="nn-NO" smtClean="0"/>
              <a:t>Andre nivå</a:t>
            </a:r>
          </a:p>
          <a:p>
            <a:pPr lvl="2"/>
            <a:r>
              <a:rPr lang="nn-NO" smtClean="0"/>
              <a:t>Tredje nivå</a:t>
            </a:r>
          </a:p>
          <a:p>
            <a:pPr lvl="3"/>
            <a:r>
              <a:rPr lang="nn-NO" smtClean="0"/>
              <a:t>Fjerde nivå</a:t>
            </a:r>
          </a:p>
          <a:p>
            <a:pPr lvl="4"/>
            <a:r>
              <a:rPr lang="nn-NO" smtClean="0"/>
              <a:t>Femte nivå</a:t>
            </a:r>
            <a:endParaRPr lang="nn-NO"/>
          </a:p>
        </p:txBody>
      </p:sp>
      <p:sp>
        <p:nvSpPr>
          <p:cNvPr id="4" name="3 Plasshaldar for dato"/>
          <p:cNvSpPr>
            <a:spLocks noGrp="1"/>
          </p:cNvSpPr>
          <p:nvPr>
            <p:ph type="dt" sz="half" idx="10"/>
          </p:nvPr>
        </p:nvSpPr>
        <p:spPr/>
        <p:txBody>
          <a:bodyPr/>
          <a:lstStyle>
            <a:lvl1pPr>
              <a:defRPr/>
            </a:lvl1pPr>
          </a:lstStyle>
          <a:p>
            <a:endParaRPr lang="nb-NO" altLang="nb-NO"/>
          </a:p>
        </p:txBody>
      </p:sp>
      <p:sp>
        <p:nvSpPr>
          <p:cNvPr id="5" name="4 Plasshaldar for botntekst"/>
          <p:cNvSpPr>
            <a:spLocks noGrp="1"/>
          </p:cNvSpPr>
          <p:nvPr>
            <p:ph type="ftr" sz="quarter" idx="11"/>
          </p:nvPr>
        </p:nvSpPr>
        <p:spPr/>
        <p:txBody>
          <a:bodyPr/>
          <a:lstStyle>
            <a:lvl1pPr>
              <a:defRPr/>
            </a:lvl1pPr>
          </a:lstStyle>
          <a:p>
            <a:endParaRPr lang="nb-NO" altLang="nb-NO"/>
          </a:p>
        </p:txBody>
      </p:sp>
      <p:sp>
        <p:nvSpPr>
          <p:cNvPr id="6" name="5 Plasshaldar for lysbiletnummer"/>
          <p:cNvSpPr>
            <a:spLocks noGrp="1"/>
          </p:cNvSpPr>
          <p:nvPr>
            <p:ph type="sldNum" sz="quarter" idx="12"/>
          </p:nvPr>
        </p:nvSpPr>
        <p:spPr/>
        <p:txBody>
          <a:bodyPr/>
          <a:lstStyle>
            <a:lvl1pPr>
              <a:defRPr/>
            </a:lvl1pPr>
          </a:lstStyle>
          <a:p>
            <a:fld id="{5797760D-C88E-4C53-8749-D6EE460FDD08}" type="slidenum">
              <a:rPr lang="nb-NO" altLang="nb-NO"/>
              <a:pPr/>
              <a:t>‹#›</a:t>
            </a:fld>
            <a:endParaRPr lang="nb-NO" altLang="nb-NO"/>
          </a:p>
        </p:txBody>
      </p:sp>
    </p:spTree>
    <p:extLst>
      <p:ext uri="{BB962C8B-B14F-4D97-AF65-F5344CB8AC3E}">
        <p14:creationId xmlns:p14="http://schemas.microsoft.com/office/powerpoint/2010/main" val="1580089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1 Loddrett tittel"/>
          <p:cNvSpPr>
            <a:spLocks noGrp="1"/>
          </p:cNvSpPr>
          <p:nvPr>
            <p:ph type="title" orient="vert"/>
          </p:nvPr>
        </p:nvSpPr>
        <p:spPr>
          <a:xfrm>
            <a:off x="6638925" y="333375"/>
            <a:ext cx="2058988" cy="5616575"/>
          </a:xfrm>
        </p:spPr>
        <p:txBody>
          <a:bodyPr vert="eaVert"/>
          <a:lstStyle/>
          <a:p>
            <a:r>
              <a:rPr lang="nn-NO" smtClean="0"/>
              <a:t>Klikk for å redigere tittelstil</a:t>
            </a:r>
            <a:endParaRPr lang="nn-NO"/>
          </a:p>
        </p:txBody>
      </p:sp>
      <p:sp>
        <p:nvSpPr>
          <p:cNvPr id="3" name="2 Plasshaldar for loddrett tekst"/>
          <p:cNvSpPr>
            <a:spLocks noGrp="1"/>
          </p:cNvSpPr>
          <p:nvPr>
            <p:ph type="body" orient="vert" idx="1"/>
          </p:nvPr>
        </p:nvSpPr>
        <p:spPr>
          <a:xfrm>
            <a:off x="457200" y="333375"/>
            <a:ext cx="6029325" cy="5616575"/>
          </a:xfrm>
        </p:spPr>
        <p:txBody>
          <a:bodyPr vert="eaVert"/>
          <a:lstStyle/>
          <a:p>
            <a:pPr lvl="0"/>
            <a:r>
              <a:rPr lang="nn-NO" smtClean="0"/>
              <a:t>Tekststilar i malen</a:t>
            </a:r>
          </a:p>
          <a:p>
            <a:pPr lvl="1"/>
            <a:r>
              <a:rPr lang="nn-NO" smtClean="0"/>
              <a:t>Andre nivå</a:t>
            </a:r>
          </a:p>
          <a:p>
            <a:pPr lvl="2"/>
            <a:r>
              <a:rPr lang="nn-NO" smtClean="0"/>
              <a:t>Tredje nivå</a:t>
            </a:r>
          </a:p>
          <a:p>
            <a:pPr lvl="3"/>
            <a:r>
              <a:rPr lang="nn-NO" smtClean="0"/>
              <a:t>Fjerde nivå</a:t>
            </a:r>
          </a:p>
          <a:p>
            <a:pPr lvl="4"/>
            <a:r>
              <a:rPr lang="nn-NO" smtClean="0"/>
              <a:t>Femte nivå</a:t>
            </a:r>
            <a:endParaRPr lang="nn-NO"/>
          </a:p>
        </p:txBody>
      </p:sp>
      <p:sp>
        <p:nvSpPr>
          <p:cNvPr id="4" name="3 Plasshaldar for dato"/>
          <p:cNvSpPr>
            <a:spLocks noGrp="1"/>
          </p:cNvSpPr>
          <p:nvPr>
            <p:ph type="dt" sz="half" idx="10"/>
          </p:nvPr>
        </p:nvSpPr>
        <p:spPr/>
        <p:txBody>
          <a:bodyPr/>
          <a:lstStyle>
            <a:lvl1pPr>
              <a:defRPr/>
            </a:lvl1pPr>
          </a:lstStyle>
          <a:p>
            <a:endParaRPr lang="nb-NO" altLang="nb-NO"/>
          </a:p>
        </p:txBody>
      </p:sp>
      <p:sp>
        <p:nvSpPr>
          <p:cNvPr id="5" name="4 Plasshaldar for botntekst"/>
          <p:cNvSpPr>
            <a:spLocks noGrp="1"/>
          </p:cNvSpPr>
          <p:nvPr>
            <p:ph type="ftr" sz="quarter" idx="11"/>
          </p:nvPr>
        </p:nvSpPr>
        <p:spPr/>
        <p:txBody>
          <a:bodyPr/>
          <a:lstStyle>
            <a:lvl1pPr>
              <a:defRPr/>
            </a:lvl1pPr>
          </a:lstStyle>
          <a:p>
            <a:endParaRPr lang="nb-NO" altLang="nb-NO"/>
          </a:p>
        </p:txBody>
      </p:sp>
      <p:sp>
        <p:nvSpPr>
          <p:cNvPr id="6" name="5 Plasshaldar for lysbiletnummer"/>
          <p:cNvSpPr>
            <a:spLocks noGrp="1"/>
          </p:cNvSpPr>
          <p:nvPr>
            <p:ph type="sldNum" sz="quarter" idx="12"/>
          </p:nvPr>
        </p:nvSpPr>
        <p:spPr/>
        <p:txBody>
          <a:bodyPr/>
          <a:lstStyle>
            <a:lvl1pPr>
              <a:defRPr/>
            </a:lvl1pPr>
          </a:lstStyle>
          <a:p>
            <a:fld id="{B398D571-60D4-4071-8BC9-78757DCD54E9}" type="slidenum">
              <a:rPr lang="nb-NO" altLang="nb-NO"/>
              <a:pPr/>
              <a:t>‹#›</a:t>
            </a:fld>
            <a:endParaRPr lang="nb-NO" altLang="nb-NO"/>
          </a:p>
        </p:txBody>
      </p:sp>
    </p:spTree>
    <p:extLst>
      <p:ext uri="{BB962C8B-B14F-4D97-AF65-F5344CB8AC3E}">
        <p14:creationId xmlns:p14="http://schemas.microsoft.com/office/powerpoint/2010/main" val="3151735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ald">
    <p:spTree>
      <p:nvGrpSpPr>
        <p:cNvPr id="1" name=""/>
        <p:cNvGrpSpPr/>
        <p:nvPr/>
      </p:nvGrpSpPr>
      <p:grpSpPr>
        <a:xfrm>
          <a:off x="0" y="0"/>
          <a:ext cx="0" cy="0"/>
          <a:chOff x="0" y="0"/>
          <a:chExt cx="0" cy="0"/>
        </a:xfrm>
      </p:grpSpPr>
      <p:sp>
        <p:nvSpPr>
          <p:cNvPr id="2" name="1 Tittel"/>
          <p:cNvSpPr>
            <a:spLocks noGrp="1"/>
          </p:cNvSpPr>
          <p:nvPr>
            <p:ph type="title"/>
          </p:nvPr>
        </p:nvSpPr>
        <p:spPr/>
        <p:txBody>
          <a:bodyPr/>
          <a:lstStyle/>
          <a:p>
            <a:r>
              <a:rPr lang="nn-NO" smtClean="0"/>
              <a:t>Klikk for å redigere tittelstil</a:t>
            </a:r>
            <a:endParaRPr lang="nn-NO"/>
          </a:p>
        </p:txBody>
      </p:sp>
      <p:sp>
        <p:nvSpPr>
          <p:cNvPr id="3" name="2 Plasshaldar for innhald"/>
          <p:cNvSpPr>
            <a:spLocks noGrp="1"/>
          </p:cNvSpPr>
          <p:nvPr>
            <p:ph idx="1"/>
          </p:nvPr>
        </p:nvSpPr>
        <p:spPr/>
        <p:txBody>
          <a:bodyPr/>
          <a:lstStyle/>
          <a:p>
            <a:pPr lvl="0"/>
            <a:r>
              <a:rPr lang="nn-NO" smtClean="0"/>
              <a:t>Tekststilar i malen</a:t>
            </a:r>
          </a:p>
          <a:p>
            <a:pPr lvl="1"/>
            <a:r>
              <a:rPr lang="nn-NO" smtClean="0"/>
              <a:t>Andre nivå</a:t>
            </a:r>
          </a:p>
          <a:p>
            <a:pPr lvl="2"/>
            <a:r>
              <a:rPr lang="nn-NO" smtClean="0"/>
              <a:t>Tredje nivå</a:t>
            </a:r>
          </a:p>
          <a:p>
            <a:pPr lvl="3"/>
            <a:r>
              <a:rPr lang="nn-NO" smtClean="0"/>
              <a:t>Fjerde nivå</a:t>
            </a:r>
          </a:p>
          <a:p>
            <a:pPr lvl="4"/>
            <a:r>
              <a:rPr lang="nn-NO" smtClean="0"/>
              <a:t>Femte nivå</a:t>
            </a:r>
            <a:endParaRPr lang="nn-NO"/>
          </a:p>
        </p:txBody>
      </p:sp>
      <p:sp>
        <p:nvSpPr>
          <p:cNvPr id="4" name="3 Plasshaldar for dato"/>
          <p:cNvSpPr>
            <a:spLocks noGrp="1"/>
          </p:cNvSpPr>
          <p:nvPr>
            <p:ph type="dt" sz="half" idx="10"/>
          </p:nvPr>
        </p:nvSpPr>
        <p:spPr/>
        <p:txBody>
          <a:bodyPr/>
          <a:lstStyle>
            <a:lvl1pPr>
              <a:defRPr/>
            </a:lvl1pPr>
          </a:lstStyle>
          <a:p>
            <a:endParaRPr lang="nb-NO" altLang="nb-NO"/>
          </a:p>
        </p:txBody>
      </p:sp>
      <p:sp>
        <p:nvSpPr>
          <p:cNvPr id="5" name="4 Plasshaldar for botntekst"/>
          <p:cNvSpPr>
            <a:spLocks noGrp="1"/>
          </p:cNvSpPr>
          <p:nvPr>
            <p:ph type="ftr" sz="quarter" idx="11"/>
          </p:nvPr>
        </p:nvSpPr>
        <p:spPr/>
        <p:txBody>
          <a:bodyPr/>
          <a:lstStyle>
            <a:lvl1pPr>
              <a:defRPr/>
            </a:lvl1pPr>
          </a:lstStyle>
          <a:p>
            <a:endParaRPr lang="nb-NO" altLang="nb-NO"/>
          </a:p>
        </p:txBody>
      </p:sp>
      <p:sp>
        <p:nvSpPr>
          <p:cNvPr id="6" name="5 Plasshaldar for lysbiletnummer"/>
          <p:cNvSpPr>
            <a:spLocks noGrp="1"/>
          </p:cNvSpPr>
          <p:nvPr>
            <p:ph type="sldNum" sz="quarter" idx="12"/>
          </p:nvPr>
        </p:nvSpPr>
        <p:spPr/>
        <p:txBody>
          <a:bodyPr/>
          <a:lstStyle>
            <a:lvl1pPr>
              <a:defRPr/>
            </a:lvl1pPr>
          </a:lstStyle>
          <a:p>
            <a:fld id="{98C5C048-7F68-40D4-8A05-CEBB3A121323}" type="slidenum">
              <a:rPr lang="nb-NO" altLang="nb-NO"/>
              <a:pPr/>
              <a:t>‹#›</a:t>
            </a:fld>
            <a:endParaRPr lang="nb-NO" altLang="nb-NO"/>
          </a:p>
        </p:txBody>
      </p:sp>
    </p:spTree>
    <p:extLst>
      <p:ext uri="{BB962C8B-B14F-4D97-AF65-F5344CB8AC3E}">
        <p14:creationId xmlns:p14="http://schemas.microsoft.com/office/powerpoint/2010/main" val="32579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1 Tittel"/>
          <p:cNvSpPr>
            <a:spLocks noGrp="1"/>
          </p:cNvSpPr>
          <p:nvPr>
            <p:ph type="title"/>
          </p:nvPr>
        </p:nvSpPr>
        <p:spPr>
          <a:xfrm>
            <a:off x="722313" y="4406900"/>
            <a:ext cx="7772400" cy="1362075"/>
          </a:xfrm>
        </p:spPr>
        <p:txBody>
          <a:bodyPr anchor="t"/>
          <a:lstStyle>
            <a:lvl1pPr algn="l">
              <a:defRPr sz="4000" b="1" cap="all"/>
            </a:lvl1pPr>
          </a:lstStyle>
          <a:p>
            <a:r>
              <a:rPr lang="nn-NO" smtClean="0"/>
              <a:t>Klikk for å redigere tittelstil</a:t>
            </a:r>
            <a:endParaRPr lang="nn-NO"/>
          </a:p>
        </p:txBody>
      </p:sp>
      <p:sp>
        <p:nvSpPr>
          <p:cNvPr id="3" name="2 Plasshaldar for tekst"/>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n-NO" smtClean="0"/>
              <a:t>Tekststilar i malen</a:t>
            </a:r>
          </a:p>
        </p:txBody>
      </p:sp>
      <p:sp>
        <p:nvSpPr>
          <p:cNvPr id="4" name="3 Plasshaldar for dato"/>
          <p:cNvSpPr>
            <a:spLocks noGrp="1"/>
          </p:cNvSpPr>
          <p:nvPr>
            <p:ph type="dt" sz="half" idx="10"/>
          </p:nvPr>
        </p:nvSpPr>
        <p:spPr/>
        <p:txBody>
          <a:bodyPr/>
          <a:lstStyle>
            <a:lvl1pPr>
              <a:defRPr/>
            </a:lvl1pPr>
          </a:lstStyle>
          <a:p>
            <a:endParaRPr lang="nb-NO" altLang="nb-NO"/>
          </a:p>
        </p:txBody>
      </p:sp>
      <p:sp>
        <p:nvSpPr>
          <p:cNvPr id="5" name="4 Plasshaldar for botntekst"/>
          <p:cNvSpPr>
            <a:spLocks noGrp="1"/>
          </p:cNvSpPr>
          <p:nvPr>
            <p:ph type="ftr" sz="quarter" idx="11"/>
          </p:nvPr>
        </p:nvSpPr>
        <p:spPr/>
        <p:txBody>
          <a:bodyPr/>
          <a:lstStyle>
            <a:lvl1pPr>
              <a:defRPr/>
            </a:lvl1pPr>
          </a:lstStyle>
          <a:p>
            <a:endParaRPr lang="nb-NO" altLang="nb-NO"/>
          </a:p>
        </p:txBody>
      </p:sp>
      <p:sp>
        <p:nvSpPr>
          <p:cNvPr id="6" name="5 Plasshaldar for lysbiletnummer"/>
          <p:cNvSpPr>
            <a:spLocks noGrp="1"/>
          </p:cNvSpPr>
          <p:nvPr>
            <p:ph type="sldNum" sz="quarter" idx="12"/>
          </p:nvPr>
        </p:nvSpPr>
        <p:spPr/>
        <p:txBody>
          <a:bodyPr/>
          <a:lstStyle>
            <a:lvl1pPr>
              <a:defRPr/>
            </a:lvl1pPr>
          </a:lstStyle>
          <a:p>
            <a:fld id="{6B0EE4DB-1665-4DCD-8441-A17AC9A5C327}" type="slidenum">
              <a:rPr lang="nb-NO" altLang="nb-NO"/>
              <a:pPr/>
              <a:t>‹#›</a:t>
            </a:fld>
            <a:endParaRPr lang="nb-NO" altLang="nb-NO"/>
          </a:p>
        </p:txBody>
      </p:sp>
    </p:spTree>
    <p:extLst>
      <p:ext uri="{BB962C8B-B14F-4D97-AF65-F5344CB8AC3E}">
        <p14:creationId xmlns:p14="http://schemas.microsoft.com/office/powerpoint/2010/main" val="181314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aldsdelar">
    <p:spTree>
      <p:nvGrpSpPr>
        <p:cNvPr id="1" name=""/>
        <p:cNvGrpSpPr/>
        <p:nvPr/>
      </p:nvGrpSpPr>
      <p:grpSpPr>
        <a:xfrm>
          <a:off x="0" y="0"/>
          <a:ext cx="0" cy="0"/>
          <a:chOff x="0" y="0"/>
          <a:chExt cx="0" cy="0"/>
        </a:xfrm>
      </p:grpSpPr>
      <p:sp>
        <p:nvSpPr>
          <p:cNvPr id="2" name="1 Tittel"/>
          <p:cNvSpPr>
            <a:spLocks noGrp="1"/>
          </p:cNvSpPr>
          <p:nvPr>
            <p:ph type="title"/>
          </p:nvPr>
        </p:nvSpPr>
        <p:spPr/>
        <p:txBody>
          <a:bodyPr/>
          <a:lstStyle/>
          <a:p>
            <a:r>
              <a:rPr lang="nn-NO" smtClean="0"/>
              <a:t>Klikk for å redigere tittelstil</a:t>
            </a:r>
            <a:endParaRPr lang="nn-NO"/>
          </a:p>
        </p:txBody>
      </p:sp>
      <p:sp>
        <p:nvSpPr>
          <p:cNvPr id="3" name="2 Plasshaldar for innhald"/>
          <p:cNvSpPr>
            <a:spLocks noGrp="1"/>
          </p:cNvSpPr>
          <p:nvPr>
            <p:ph sz="half" idx="1"/>
          </p:nvPr>
        </p:nvSpPr>
        <p:spPr>
          <a:xfrm>
            <a:off x="457200" y="1125538"/>
            <a:ext cx="403860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n-NO" smtClean="0"/>
              <a:t>Tekststilar i malen</a:t>
            </a:r>
          </a:p>
          <a:p>
            <a:pPr lvl="1"/>
            <a:r>
              <a:rPr lang="nn-NO" smtClean="0"/>
              <a:t>Andre nivå</a:t>
            </a:r>
          </a:p>
          <a:p>
            <a:pPr lvl="2"/>
            <a:r>
              <a:rPr lang="nn-NO" smtClean="0"/>
              <a:t>Tredje nivå</a:t>
            </a:r>
          </a:p>
          <a:p>
            <a:pPr lvl="3"/>
            <a:r>
              <a:rPr lang="nn-NO" smtClean="0"/>
              <a:t>Fjerde nivå</a:t>
            </a:r>
          </a:p>
          <a:p>
            <a:pPr lvl="4"/>
            <a:r>
              <a:rPr lang="nn-NO" smtClean="0"/>
              <a:t>Femte nivå</a:t>
            </a:r>
            <a:endParaRPr lang="nn-NO"/>
          </a:p>
        </p:txBody>
      </p:sp>
      <p:sp>
        <p:nvSpPr>
          <p:cNvPr id="4" name="3 Plasshaldar for innhald"/>
          <p:cNvSpPr>
            <a:spLocks noGrp="1"/>
          </p:cNvSpPr>
          <p:nvPr>
            <p:ph sz="half" idx="2"/>
          </p:nvPr>
        </p:nvSpPr>
        <p:spPr>
          <a:xfrm>
            <a:off x="4648200" y="1125538"/>
            <a:ext cx="403860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n-NO" smtClean="0"/>
              <a:t>Tekststilar i malen</a:t>
            </a:r>
          </a:p>
          <a:p>
            <a:pPr lvl="1"/>
            <a:r>
              <a:rPr lang="nn-NO" smtClean="0"/>
              <a:t>Andre nivå</a:t>
            </a:r>
          </a:p>
          <a:p>
            <a:pPr lvl="2"/>
            <a:r>
              <a:rPr lang="nn-NO" smtClean="0"/>
              <a:t>Tredje nivå</a:t>
            </a:r>
          </a:p>
          <a:p>
            <a:pPr lvl="3"/>
            <a:r>
              <a:rPr lang="nn-NO" smtClean="0"/>
              <a:t>Fjerde nivå</a:t>
            </a:r>
          </a:p>
          <a:p>
            <a:pPr lvl="4"/>
            <a:r>
              <a:rPr lang="nn-NO" smtClean="0"/>
              <a:t>Femte nivå</a:t>
            </a:r>
            <a:endParaRPr lang="nn-NO"/>
          </a:p>
        </p:txBody>
      </p:sp>
      <p:sp>
        <p:nvSpPr>
          <p:cNvPr id="5" name="4 Plasshaldar for dato"/>
          <p:cNvSpPr>
            <a:spLocks noGrp="1"/>
          </p:cNvSpPr>
          <p:nvPr>
            <p:ph type="dt" sz="half" idx="10"/>
          </p:nvPr>
        </p:nvSpPr>
        <p:spPr/>
        <p:txBody>
          <a:bodyPr/>
          <a:lstStyle>
            <a:lvl1pPr>
              <a:defRPr/>
            </a:lvl1pPr>
          </a:lstStyle>
          <a:p>
            <a:endParaRPr lang="nb-NO" altLang="nb-NO"/>
          </a:p>
        </p:txBody>
      </p:sp>
      <p:sp>
        <p:nvSpPr>
          <p:cNvPr id="6" name="5 Plasshaldar for botntekst"/>
          <p:cNvSpPr>
            <a:spLocks noGrp="1"/>
          </p:cNvSpPr>
          <p:nvPr>
            <p:ph type="ftr" sz="quarter" idx="11"/>
          </p:nvPr>
        </p:nvSpPr>
        <p:spPr/>
        <p:txBody>
          <a:bodyPr/>
          <a:lstStyle>
            <a:lvl1pPr>
              <a:defRPr/>
            </a:lvl1pPr>
          </a:lstStyle>
          <a:p>
            <a:endParaRPr lang="nb-NO" altLang="nb-NO"/>
          </a:p>
        </p:txBody>
      </p:sp>
      <p:sp>
        <p:nvSpPr>
          <p:cNvPr id="7" name="6 Plasshaldar for lysbiletnummer"/>
          <p:cNvSpPr>
            <a:spLocks noGrp="1"/>
          </p:cNvSpPr>
          <p:nvPr>
            <p:ph type="sldNum" sz="quarter" idx="12"/>
          </p:nvPr>
        </p:nvSpPr>
        <p:spPr/>
        <p:txBody>
          <a:bodyPr/>
          <a:lstStyle>
            <a:lvl1pPr>
              <a:defRPr/>
            </a:lvl1pPr>
          </a:lstStyle>
          <a:p>
            <a:fld id="{8DB454D2-2CC1-4CB1-8D1B-712D4BC341C9}" type="slidenum">
              <a:rPr lang="nb-NO" altLang="nb-NO"/>
              <a:pPr/>
              <a:t>‹#›</a:t>
            </a:fld>
            <a:endParaRPr lang="nb-NO" altLang="nb-NO"/>
          </a:p>
        </p:txBody>
      </p:sp>
    </p:spTree>
    <p:extLst>
      <p:ext uri="{BB962C8B-B14F-4D97-AF65-F5344CB8AC3E}">
        <p14:creationId xmlns:p14="http://schemas.microsoft.com/office/powerpoint/2010/main" val="15608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anlikning">
    <p:spTree>
      <p:nvGrpSpPr>
        <p:cNvPr id="1" name=""/>
        <p:cNvGrpSpPr/>
        <p:nvPr/>
      </p:nvGrpSpPr>
      <p:grpSpPr>
        <a:xfrm>
          <a:off x="0" y="0"/>
          <a:ext cx="0" cy="0"/>
          <a:chOff x="0" y="0"/>
          <a:chExt cx="0" cy="0"/>
        </a:xfrm>
      </p:grpSpPr>
      <p:sp>
        <p:nvSpPr>
          <p:cNvPr id="2" name="1 Tittel"/>
          <p:cNvSpPr>
            <a:spLocks noGrp="1"/>
          </p:cNvSpPr>
          <p:nvPr>
            <p:ph type="title"/>
          </p:nvPr>
        </p:nvSpPr>
        <p:spPr>
          <a:xfrm>
            <a:off x="457200" y="274638"/>
            <a:ext cx="8229600" cy="1143000"/>
          </a:xfrm>
        </p:spPr>
        <p:txBody>
          <a:bodyPr/>
          <a:lstStyle>
            <a:lvl1pPr>
              <a:defRPr/>
            </a:lvl1pPr>
          </a:lstStyle>
          <a:p>
            <a:r>
              <a:rPr lang="nn-NO" smtClean="0"/>
              <a:t>Klikk for å redigere tittelstil</a:t>
            </a:r>
            <a:endParaRPr lang="nn-NO"/>
          </a:p>
        </p:txBody>
      </p:sp>
      <p:sp>
        <p:nvSpPr>
          <p:cNvPr id="3" name="2 Plasshaldar for tekst"/>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n-NO" smtClean="0"/>
              <a:t>Tekststilar i malen</a:t>
            </a:r>
          </a:p>
        </p:txBody>
      </p:sp>
      <p:sp>
        <p:nvSpPr>
          <p:cNvPr id="4" name="3 Plasshaldar for innhald"/>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n-NO" smtClean="0"/>
              <a:t>Tekststilar i malen</a:t>
            </a:r>
          </a:p>
          <a:p>
            <a:pPr lvl="1"/>
            <a:r>
              <a:rPr lang="nn-NO" smtClean="0"/>
              <a:t>Andre nivå</a:t>
            </a:r>
          </a:p>
          <a:p>
            <a:pPr lvl="2"/>
            <a:r>
              <a:rPr lang="nn-NO" smtClean="0"/>
              <a:t>Tredje nivå</a:t>
            </a:r>
          </a:p>
          <a:p>
            <a:pPr lvl="3"/>
            <a:r>
              <a:rPr lang="nn-NO" smtClean="0"/>
              <a:t>Fjerde nivå</a:t>
            </a:r>
          </a:p>
          <a:p>
            <a:pPr lvl="4"/>
            <a:r>
              <a:rPr lang="nn-NO" smtClean="0"/>
              <a:t>Femte nivå</a:t>
            </a:r>
            <a:endParaRPr lang="nn-NO"/>
          </a:p>
        </p:txBody>
      </p:sp>
      <p:sp>
        <p:nvSpPr>
          <p:cNvPr id="5" name="4 Plasshaldar for tekst"/>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n-NO" smtClean="0"/>
              <a:t>Tekststilar i malen</a:t>
            </a:r>
          </a:p>
        </p:txBody>
      </p:sp>
      <p:sp>
        <p:nvSpPr>
          <p:cNvPr id="6" name="5 Plasshaldar for innhald"/>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n-NO" smtClean="0"/>
              <a:t>Tekststilar i malen</a:t>
            </a:r>
          </a:p>
          <a:p>
            <a:pPr lvl="1"/>
            <a:r>
              <a:rPr lang="nn-NO" smtClean="0"/>
              <a:t>Andre nivå</a:t>
            </a:r>
          </a:p>
          <a:p>
            <a:pPr lvl="2"/>
            <a:r>
              <a:rPr lang="nn-NO" smtClean="0"/>
              <a:t>Tredje nivå</a:t>
            </a:r>
          </a:p>
          <a:p>
            <a:pPr lvl="3"/>
            <a:r>
              <a:rPr lang="nn-NO" smtClean="0"/>
              <a:t>Fjerde nivå</a:t>
            </a:r>
          </a:p>
          <a:p>
            <a:pPr lvl="4"/>
            <a:r>
              <a:rPr lang="nn-NO" smtClean="0"/>
              <a:t>Femte nivå</a:t>
            </a:r>
            <a:endParaRPr lang="nn-NO"/>
          </a:p>
        </p:txBody>
      </p:sp>
      <p:sp>
        <p:nvSpPr>
          <p:cNvPr id="7" name="6 Plasshaldar for dato"/>
          <p:cNvSpPr>
            <a:spLocks noGrp="1"/>
          </p:cNvSpPr>
          <p:nvPr>
            <p:ph type="dt" sz="half" idx="10"/>
          </p:nvPr>
        </p:nvSpPr>
        <p:spPr/>
        <p:txBody>
          <a:bodyPr/>
          <a:lstStyle>
            <a:lvl1pPr>
              <a:defRPr/>
            </a:lvl1pPr>
          </a:lstStyle>
          <a:p>
            <a:endParaRPr lang="nb-NO" altLang="nb-NO"/>
          </a:p>
        </p:txBody>
      </p:sp>
      <p:sp>
        <p:nvSpPr>
          <p:cNvPr id="8" name="7 Plasshaldar for botntekst"/>
          <p:cNvSpPr>
            <a:spLocks noGrp="1"/>
          </p:cNvSpPr>
          <p:nvPr>
            <p:ph type="ftr" sz="quarter" idx="11"/>
          </p:nvPr>
        </p:nvSpPr>
        <p:spPr/>
        <p:txBody>
          <a:bodyPr/>
          <a:lstStyle>
            <a:lvl1pPr>
              <a:defRPr/>
            </a:lvl1pPr>
          </a:lstStyle>
          <a:p>
            <a:endParaRPr lang="nb-NO" altLang="nb-NO"/>
          </a:p>
        </p:txBody>
      </p:sp>
      <p:sp>
        <p:nvSpPr>
          <p:cNvPr id="9" name="8 Plasshaldar for lysbiletnummer"/>
          <p:cNvSpPr>
            <a:spLocks noGrp="1"/>
          </p:cNvSpPr>
          <p:nvPr>
            <p:ph type="sldNum" sz="quarter" idx="12"/>
          </p:nvPr>
        </p:nvSpPr>
        <p:spPr/>
        <p:txBody>
          <a:bodyPr/>
          <a:lstStyle>
            <a:lvl1pPr>
              <a:defRPr/>
            </a:lvl1pPr>
          </a:lstStyle>
          <a:p>
            <a:fld id="{2570AB90-DA42-42FE-AA6C-B45B1F2876E1}" type="slidenum">
              <a:rPr lang="nb-NO" altLang="nb-NO"/>
              <a:pPr/>
              <a:t>‹#›</a:t>
            </a:fld>
            <a:endParaRPr lang="nb-NO" altLang="nb-NO"/>
          </a:p>
        </p:txBody>
      </p:sp>
    </p:spTree>
    <p:extLst>
      <p:ext uri="{BB962C8B-B14F-4D97-AF65-F5344CB8AC3E}">
        <p14:creationId xmlns:p14="http://schemas.microsoft.com/office/powerpoint/2010/main" val="3416917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erre tittel">
    <p:spTree>
      <p:nvGrpSpPr>
        <p:cNvPr id="1" name=""/>
        <p:cNvGrpSpPr/>
        <p:nvPr/>
      </p:nvGrpSpPr>
      <p:grpSpPr>
        <a:xfrm>
          <a:off x="0" y="0"/>
          <a:ext cx="0" cy="0"/>
          <a:chOff x="0" y="0"/>
          <a:chExt cx="0" cy="0"/>
        </a:xfrm>
      </p:grpSpPr>
      <p:sp>
        <p:nvSpPr>
          <p:cNvPr id="2" name="1 Tittel"/>
          <p:cNvSpPr>
            <a:spLocks noGrp="1"/>
          </p:cNvSpPr>
          <p:nvPr>
            <p:ph type="title"/>
          </p:nvPr>
        </p:nvSpPr>
        <p:spPr/>
        <p:txBody>
          <a:bodyPr/>
          <a:lstStyle/>
          <a:p>
            <a:r>
              <a:rPr lang="nn-NO" smtClean="0"/>
              <a:t>Klikk for å redigere tittelstil</a:t>
            </a:r>
            <a:endParaRPr lang="nn-NO"/>
          </a:p>
        </p:txBody>
      </p:sp>
      <p:sp>
        <p:nvSpPr>
          <p:cNvPr id="3" name="2 Plasshaldar for dato"/>
          <p:cNvSpPr>
            <a:spLocks noGrp="1"/>
          </p:cNvSpPr>
          <p:nvPr>
            <p:ph type="dt" sz="half" idx="10"/>
          </p:nvPr>
        </p:nvSpPr>
        <p:spPr/>
        <p:txBody>
          <a:bodyPr/>
          <a:lstStyle>
            <a:lvl1pPr>
              <a:defRPr/>
            </a:lvl1pPr>
          </a:lstStyle>
          <a:p>
            <a:endParaRPr lang="nb-NO" altLang="nb-NO"/>
          </a:p>
        </p:txBody>
      </p:sp>
      <p:sp>
        <p:nvSpPr>
          <p:cNvPr id="4" name="3 Plasshaldar for botntekst"/>
          <p:cNvSpPr>
            <a:spLocks noGrp="1"/>
          </p:cNvSpPr>
          <p:nvPr>
            <p:ph type="ftr" sz="quarter" idx="11"/>
          </p:nvPr>
        </p:nvSpPr>
        <p:spPr/>
        <p:txBody>
          <a:bodyPr/>
          <a:lstStyle>
            <a:lvl1pPr>
              <a:defRPr/>
            </a:lvl1pPr>
          </a:lstStyle>
          <a:p>
            <a:endParaRPr lang="nb-NO" altLang="nb-NO"/>
          </a:p>
        </p:txBody>
      </p:sp>
      <p:sp>
        <p:nvSpPr>
          <p:cNvPr id="5" name="4 Plasshaldar for lysbiletnummer"/>
          <p:cNvSpPr>
            <a:spLocks noGrp="1"/>
          </p:cNvSpPr>
          <p:nvPr>
            <p:ph type="sldNum" sz="quarter" idx="12"/>
          </p:nvPr>
        </p:nvSpPr>
        <p:spPr/>
        <p:txBody>
          <a:bodyPr/>
          <a:lstStyle>
            <a:lvl1pPr>
              <a:defRPr/>
            </a:lvl1pPr>
          </a:lstStyle>
          <a:p>
            <a:fld id="{DC3C309D-5346-4575-B537-0DA0F6E25023}" type="slidenum">
              <a:rPr lang="nb-NO" altLang="nb-NO"/>
              <a:pPr/>
              <a:t>‹#›</a:t>
            </a:fld>
            <a:endParaRPr lang="nb-NO" altLang="nb-NO"/>
          </a:p>
        </p:txBody>
      </p:sp>
    </p:spTree>
    <p:extLst>
      <p:ext uri="{BB962C8B-B14F-4D97-AF65-F5344CB8AC3E}">
        <p14:creationId xmlns:p14="http://schemas.microsoft.com/office/powerpoint/2010/main" val="3203182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1 Plasshaldar for dato"/>
          <p:cNvSpPr>
            <a:spLocks noGrp="1"/>
          </p:cNvSpPr>
          <p:nvPr>
            <p:ph type="dt" sz="half" idx="10"/>
          </p:nvPr>
        </p:nvSpPr>
        <p:spPr/>
        <p:txBody>
          <a:bodyPr/>
          <a:lstStyle>
            <a:lvl1pPr>
              <a:defRPr/>
            </a:lvl1pPr>
          </a:lstStyle>
          <a:p>
            <a:endParaRPr lang="nb-NO" altLang="nb-NO"/>
          </a:p>
        </p:txBody>
      </p:sp>
      <p:sp>
        <p:nvSpPr>
          <p:cNvPr id="3" name="2 Plasshaldar for botntekst"/>
          <p:cNvSpPr>
            <a:spLocks noGrp="1"/>
          </p:cNvSpPr>
          <p:nvPr>
            <p:ph type="ftr" sz="quarter" idx="11"/>
          </p:nvPr>
        </p:nvSpPr>
        <p:spPr/>
        <p:txBody>
          <a:bodyPr/>
          <a:lstStyle>
            <a:lvl1pPr>
              <a:defRPr/>
            </a:lvl1pPr>
          </a:lstStyle>
          <a:p>
            <a:endParaRPr lang="nb-NO" altLang="nb-NO"/>
          </a:p>
        </p:txBody>
      </p:sp>
      <p:sp>
        <p:nvSpPr>
          <p:cNvPr id="4" name="3 Plasshaldar for lysbiletnummer"/>
          <p:cNvSpPr>
            <a:spLocks noGrp="1"/>
          </p:cNvSpPr>
          <p:nvPr>
            <p:ph type="sldNum" sz="quarter" idx="12"/>
          </p:nvPr>
        </p:nvSpPr>
        <p:spPr/>
        <p:txBody>
          <a:bodyPr/>
          <a:lstStyle>
            <a:lvl1pPr>
              <a:defRPr/>
            </a:lvl1pPr>
          </a:lstStyle>
          <a:p>
            <a:fld id="{7F8B5A09-F1FF-4209-88FA-07F464F508D5}" type="slidenum">
              <a:rPr lang="nb-NO" altLang="nb-NO"/>
              <a:pPr/>
              <a:t>‹#›</a:t>
            </a:fld>
            <a:endParaRPr lang="nb-NO" altLang="nb-NO"/>
          </a:p>
        </p:txBody>
      </p:sp>
    </p:spTree>
    <p:extLst>
      <p:ext uri="{BB962C8B-B14F-4D97-AF65-F5344CB8AC3E}">
        <p14:creationId xmlns:p14="http://schemas.microsoft.com/office/powerpoint/2010/main" val="3994376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ald med tekst">
    <p:spTree>
      <p:nvGrpSpPr>
        <p:cNvPr id="1" name=""/>
        <p:cNvGrpSpPr/>
        <p:nvPr/>
      </p:nvGrpSpPr>
      <p:grpSpPr>
        <a:xfrm>
          <a:off x="0" y="0"/>
          <a:ext cx="0" cy="0"/>
          <a:chOff x="0" y="0"/>
          <a:chExt cx="0" cy="0"/>
        </a:xfrm>
      </p:grpSpPr>
      <p:sp>
        <p:nvSpPr>
          <p:cNvPr id="2" name="1 Tittel"/>
          <p:cNvSpPr>
            <a:spLocks noGrp="1"/>
          </p:cNvSpPr>
          <p:nvPr>
            <p:ph type="title"/>
          </p:nvPr>
        </p:nvSpPr>
        <p:spPr>
          <a:xfrm>
            <a:off x="457200" y="273050"/>
            <a:ext cx="3008313" cy="1162050"/>
          </a:xfrm>
        </p:spPr>
        <p:txBody>
          <a:bodyPr anchor="b"/>
          <a:lstStyle>
            <a:lvl1pPr algn="l">
              <a:defRPr sz="2000" b="1"/>
            </a:lvl1pPr>
          </a:lstStyle>
          <a:p>
            <a:r>
              <a:rPr lang="nn-NO" smtClean="0"/>
              <a:t>Klikk for å redigere tittelstil</a:t>
            </a:r>
            <a:endParaRPr lang="nn-NO"/>
          </a:p>
        </p:txBody>
      </p:sp>
      <p:sp>
        <p:nvSpPr>
          <p:cNvPr id="3" name="2 Plasshaldar for innhald"/>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n-NO" smtClean="0"/>
              <a:t>Tekststilar i malen</a:t>
            </a:r>
          </a:p>
          <a:p>
            <a:pPr lvl="1"/>
            <a:r>
              <a:rPr lang="nn-NO" smtClean="0"/>
              <a:t>Andre nivå</a:t>
            </a:r>
          </a:p>
          <a:p>
            <a:pPr lvl="2"/>
            <a:r>
              <a:rPr lang="nn-NO" smtClean="0"/>
              <a:t>Tredje nivå</a:t>
            </a:r>
          </a:p>
          <a:p>
            <a:pPr lvl="3"/>
            <a:r>
              <a:rPr lang="nn-NO" smtClean="0"/>
              <a:t>Fjerde nivå</a:t>
            </a:r>
          </a:p>
          <a:p>
            <a:pPr lvl="4"/>
            <a:r>
              <a:rPr lang="nn-NO" smtClean="0"/>
              <a:t>Femte nivå</a:t>
            </a:r>
            <a:endParaRPr lang="nn-NO"/>
          </a:p>
        </p:txBody>
      </p:sp>
      <p:sp>
        <p:nvSpPr>
          <p:cNvPr id="4" name="3 Plasshaldar for tekst"/>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n-NO" smtClean="0"/>
              <a:t>Tekststilar i malen</a:t>
            </a:r>
          </a:p>
        </p:txBody>
      </p:sp>
      <p:sp>
        <p:nvSpPr>
          <p:cNvPr id="5" name="4 Plasshaldar for dato"/>
          <p:cNvSpPr>
            <a:spLocks noGrp="1"/>
          </p:cNvSpPr>
          <p:nvPr>
            <p:ph type="dt" sz="half" idx="10"/>
          </p:nvPr>
        </p:nvSpPr>
        <p:spPr/>
        <p:txBody>
          <a:bodyPr/>
          <a:lstStyle>
            <a:lvl1pPr>
              <a:defRPr/>
            </a:lvl1pPr>
          </a:lstStyle>
          <a:p>
            <a:endParaRPr lang="nb-NO" altLang="nb-NO"/>
          </a:p>
        </p:txBody>
      </p:sp>
      <p:sp>
        <p:nvSpPr>
          <p:cNvPr id="6" name="5 Plasshaldar for botntekst"/>
          <p:cNvSpPr>
            <a:spLocks noGrp="1"/>
          </p:cNvSpPr>
          <p:nvPr>
            <p:ph type="ftr" sz="quarter" idx="11"/>
          </p:nvPr>
        </p:nvSpPr>
        <p:spPr/>
        <p:txBody>
          <a:bodyPr/>
          <a:lstStyle>
            <a:lvl1pPr>
              <a:defRPr/>
            </a:lvl1pPr>
          </a:lstStyle>
          <a:p>
            <a:endParaRPr lang="nb-NO" altLang="nb-NO"/>
          </a:p>
        </p:txBody>
      </p:sp>
      <p:sp>
        <p:nvSpPr>
          <p:cNvPr id="7" name="6 Plasshaldar for lysbiletnummer"/>
          <p:cNvSpPr>
            <a:spLocks noGrp="1"/>
          </p:cNvSpPr>
          <p:nvPr>
            <p:ph type="sldNum" sz="quarter" idx="12"/>
          </p:nvPr>
        </p:nvSpPr>
        <p:spPr/>
        <p:txBody>
          <a:bodyPr/>
          <a:lstStyle>
            <a:lvl1pPr>
              <a:defRPr/>
            </a:lvl1pPr>
          </a:lstStyle>
          <a:p>
            <a:fld id="{71317301-241B-4FC6-81E6-7A722F832E37}" type="slidenum">
              <a:rPr lang="nb-NO" altLang="nb-NO"/>
              <a:pPr/>
              <a:t>‹#›</a:t>
            </a:fld>
            <a:endParaRPr lang="nb-NO" altLang="nb-NO"/>
          </a:p>
        </p:txBody>
      </p:sp>
    </p:spTree>
    <p:extLst>
      <p:ext uri="{BB962C8B-B14F-4D97-AF65-F5344CB8AC3E}">
        <p14:creationId xmlns:p14="http://schemas.microsoft.com/office/powerpoint/2010/main" val="388720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ete med tekst">
    <p:spTree>
      <p:nvGrpSpPr>
        <p:cNvPr id="1" name=""/>
        <p:cNvGrpSpPr/>
        <p:nvPr/>
      </p:nvGrpSpPr>
      <p:grpSpPr>
        <a:xfrm>
          <a:off x="0" y="0"/>
          <a:ext cx="0" cy="0"/>
          <a:chOff x="0" y="0"/>
          <a:chExt cx="0" cy="0"/>
        </a:xfrm>
      </p:grpSpPr>
      <p:sp>
        <p:nvSpPr>
          <p:cNvPr id="2" name="1 Tittel"/>
          <p:cNvSpPr>
            <a:spLocks noGrp="1"/>
          </p:cNvSpPr>
          <p:nvPr>
            <p:ph type="title"/>
          </p:nvPr>
        </p:nvSpPr>
        <p:spPr>
          <a:xfrm>
            <a:off x="1792288" y="4800600"/>
            <a:ext cx="5486400" cy="566738"/>
          </a:xfrm>
        </p:spPr>
        <p:txBody>
          <a:bodyPr anchor="b"/>
          <a:lstStyle>
            <a:lvl1pPr algn="l">
              <a:defRPr sz="2000" b="1"/>
            </a:lvl1pPr>
          </a:lstStyle>
          <a:p>
            <a:r>
              <a:rPr lang="nn-NO" smtClean="0"/>
              <a:t>Klikk for å redigere tittelstil</a:t>
            </a:r>
            <a:endParaRPr lang="nn-NO"/>
          </a:p>
        </p:txBody>
      </p:sp>
      <p:sp>
        <p:nvSpPr>
          <p:cNvPr id="3" name="2 Plasshaldar for bilete"/>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3 Plasshaldar for tekst"/>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n-NO" smtClean="0"/>
              <a:t>Tekststilar i malen</a:t>
            </a:r>
          </a:p>
        </p:txBody>
      </p:sp>
      <p:sp>
        <p:nvSpPr>
          <p:cNvPr id="5" name="4 Plasshaldar for dato"/>
          <p:cNvSpPr>
            <a:spLocks noGrp="1"/>
          </p:cNvSpPr>
          <p:nvPr>
            <p:ph type="dt" sz="half" idx="10"/>
          </p:nvPr>
        </p:nvSpPr>
        <p:spPr/>
        <p:txBody>
          <a:bodyPr/>
          <a:lstStyle>
            <a:lvl1pPr>
              <a:defRPr/>
            </a:lvl1pPr>
          </a:lstStyle>
          <a:p>
            <a:endParaRPr lang="nb-NO" altLang="nb-NO"/>
          </a:p>
        </p:txBody>
      </p:sp>
      <p:sp>
        <p:nvSpPr>
          <p:cNvPr id="6" name="5 Plasshaldar for botntekst"/>
          <p:cNvSpPr>
            <a:spLocks noGrp="1"/>
          </p:cNvSpPr>
          <p:nvPr>
            <p:ph type="ftr" sz="quarter" idx="11"/>
          </p:nvPr>
        </p:nvSpPr>
        <p:spPr/>
        <p:txBody>
          <a:bodyPr/>
          <a:lstStyle>
            <a:lvl1pPr>
              <a:defRPr/>
            </a:lvl1pPr>
          </a:lstStyle>
          <a:p>
            <a:endParaRPr lang="nb-NO" altLang="nb-NO"/>
          </a:p>
        </p:txBody>
      </p:sp>
      <p:sp>
        <p:nvSpPr>
          <p:cNvPr id="7" name="6 Plasshaldar for lysbiletnummer"/>
          <p:cNvSpPr>
            <a:spLocks noGrp="1"/>
          </p:cNvSpPr>
          <p:nvPr>
            <p:ph type="sldNum" sz="quarter" idx="12"/>
          </p:nvPr>
        </p:nvSpPr>
        <p:spPr/>
        <p:txBody>
          <a:bodyPr/>
          <a:lstStyle>
            <a:lvl1pPr>
              <a:defRPr/>
            </a:lvl1pPr>
          </a:lstStyle>
          <a:p>
            <a:fld id="{93C289A3-242C-4394-90E3-945E15C30EDA}" type="slidenum">
              <a:rPr lang="nb-NO" altLang="nb-NO"/>
              <a:pPr/>
              <a:t>‹#›</a:t>
            </a:fld>
            <a:endParaRPr lang="nb-NO" altLang="nb-NO"/>
          </a:p>
        </p:txBody>
      </p:sp>
    </p:spTree>
    <p:extLst>
      <p:ext uri="{BB962C8B-B14F-4D97-AF65-F5344CB8AC3E}">
        <p14:creationId xmlns:p14="http://schemas.microsoft.com/office/powerpoint/2010/main" val="68246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333375"/>
            <a:ext cx="8229600"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nb-NO" smtClean="0"/>
              <a:t>Klikk for å redigere tittelstil</a:t>
            </a:r>
          </a:p>
        </p:txBody>
      </p:sp>
      <p:sp>
        <p:nvSpPr>
          <p:cNvPr id="1027" name="Rectangle 3"/>
          <p:cNvSpPr>
            <a:spLocks noGrp="1" noChangeArrowheads="1"/>
          </p:cNvSpPr>
          <p:nvPr>
            <p:ph type="body" idx="1"/>
          </p:nvPr>
        </p:nvSpPr>
        <p:spPr bwMode="auto">
          <a:xfrm>
            <a:off x="457200" y="1125538"/>
            <a:ext cx="8229600"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p>
        </p:txBody>
      </p:sp>
      <p:sp>
        <p:nvSpPr>
          <p:cNvPr id="1028" name="Rectangle 4"/>
          <p:cNvSpPr>
            <a:spLocks noGrp="1" noChangeArrowheads="1"/>
          </p:cNvSpPr>
          <p:nvPr>
            <p:ph type="dt" sz="half" idx="2"/>
          </p:nvPr>
        </p:nvSpPr>
        <p:spPr bwMode="auto">
          <a:xfrm>
            <a:off x="457200" y="6269038"/>
            <a:ext cx="2133600"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nb-NO" altLang="nb-NO"/>
          </a:p>
        </p:txBody>
      </p:sp>
      <p:sp>
        <p:nvSpPr>
          <p:cNvPr id="1029" name="Rectangle 5"/>
          <p:cNvSpPr>
            <a:spLocks noGrp="1" noChangeArrowheads="1"/>
          </p:cNvSpPr>
          <p:nvPr>
            <p:ph type="ftr" sz="quarter" idx="3"/>
          </p:nvPr>
        </p:nvSpPr>
        <p:spPr bwMode="auto">
          <a:xfrm>
            <a:off x="3124200" y="6267450"/>
            <a:ext cx="2895600"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a:lvl1pPr>
          </a:lstStyle>
          <a:p>
            <a:endParaRPr lang="nb-NO" altLang="nb-NO"/>
          </a:p>
        </p:txBody>
      </p:sp>
      <p:sp>
        <p:nvSpPr>
          <p:cNvPr id="1030" name="Rectangle 6"/>
          <p:cNvSpPr>
            <a:spLocks noGrp="1" noChangeArrowheads="1"/>
          </p:cNvSpPr>
          <p:nvPr>
            <p:ph type="sldNum" sz="quarter" idx="4"/>
          </p:nvPr>
        </p:nvSpPr>
        <p:spPr bwMode="auto">
          <a:xfrm>
            <a:off x="6553200" y="6269038"/>
            <a:ext cx="1403350"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fld id="{F01FC822-6443-4CF5-A97B-8A13597BE289}" type="slidenum">
              <a:rPr lang="nb-NO" altLang="nb-NO"/>
              <a:pPr/>
              <a:t>‹#›</a:t>
            </a:fld>
            <a:endParaRPr lang="nb-NO" alt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Arial" charset="0"/>
        </a:defRPr>
      </a:lvl2pPr>
      <a:lvl3pPr algn="l" rtl="0" fontAlgn="base">
        <a:spcBef>
          <a:spcPct val="0"/>
        </a:spcBef>
        <a:spcAft>
          <a:spcPct val="0"/>
        </a:spcAft>
        <a:defRPr sz="3200">
          <a:solidFill>
            <a:schemeClr val="tx2"/>
          </a:solidFill>
          <a:latin typeface="Arial" charset="0"/>
        </a:defRPr>
      </a:lvl3pPr>
      <a:lvl4pPr algn="l" rtl="0" fontAlgn="base">
        <a:spcBef>
          <a:spcPct val="0"/>
        </a:spcBef>
        <a:spcAft>
          <a:spcPct val="0"/>
        </a:spcAft>
        <a:defRPr sz="3200">
          <a:solidFill>
            <a:schemeClr val="tx2"/>
          </a:solidFill>
          <a:latin typeface="Arial" charset="0"/>
        </a:defRPr>
      </a:lvl4pPr>
      <a:lvl5pPr algn="l" rtl="0" fontAlgn="base">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755650" y="2420938"/>
            <a:ext cx="7772400" cy="647700"/>
          </a:xfrm>
          <a:noFill/>
        </p:spPr>
        <p:txBody>
          <a:bodyPr anchor="b"/>
          <a:lstStyle/>
          <a:p>
            <a:r>
              <a:rPr lang="nn-NO" altLang="nb-NO" sz="3600" dirty="0">
                <a:solidFill>
                  <a:schemeClr val="tx1"/>
                </a:solidFill>
              </a:rPr>
              <a:t>Avskrivingar ved </a:t>
            </a:r>
            <a:r>
              <a:rPr lang="nn-NO" altLang="nb-NO" sz="3600" dirty="0" smtClean="0">
                <a:solidFill>
                  <a:schemeClr val="tx1"/>
                </a:solidFill>
              </a:rPr>
              <a:t>UiB</a:t>
            </a:r>
            <a:br>
              <a:rPr lang="nn-NO" altLang="nb-NO" sz="3600" dirty="0" smtClean="0">
                <a:solidFill>
                  <a:schemeClr val="tx1"/>
                </a:solidFill>
              </a:rPr>
            </a:br>
            <a:r>
              <a:rPr lang="nn-NO" altLang="nb-NO" sz="3600" dirty="0" smtClean="0">
                <a:solidFill>
                  <a:schemeClr val="tx1"/>
                </a:solidFill>
              </a:rPr>
              <a:t>motpart 81</a:t>
            </a:r>
            <a:endParaRPr lang="nn-NO" altLang="nb-NO" sz="3600" dirty="0">
              <a:solidFill>
                <a:schemeClr val="tx1"/>
              </a:solidFill>
            </a:endParaRPr>
          </a:p>
        </p:txBody>
      </p:sp>
      <p:sp>
        <p:nvSpPr>
          <p:cNvPr id="17411" name="Rectangle 3"/>
          <p:cNvSpPr>
            <a:spLocks noGrp="1" noChangeArrowheads="1"/>
          </p:cNvSpPr>
          <p:nvPr>
            <p:ph type="subTitle" idx="1"/>
          </p:nvPr>
        </p:nvSpPr>
        <p:spPr>
          <a:xfrm>
            <a:off x="1547813" y="3860800"/>
            <a:ext cx="6335712" cy="649288"/>
          </a:xfrm>
        </p:spPr>
        <p:txBody>
          <a:bodyPr/>
          <a:lstStyle/>
          <a:p>
            <a:r>
              <a:rPr lang="nn-NO" altLang="nb-NO" dirty="0" smtClean="0">
                <a:solidFill>
                  <a:schemeClr val="tx1"/>
                </a:solidFill>
              </a:rPr>
              <a:t>20.4.2016</a:t>
            </a:r>
            <a:endParaRPr lang="nn-NO" altLang="nb-NO" dirty="0">
              <a:solidFill>
                <a:schemeClr val="tx1"/>
              </a:solidFill>
            </a:endParaRPr>
          </a:p>
        </p:txBody>
      </p:sp>
      <p:sp>
        <p:nvSpPr>
          <p:cNvPr id="17412" name="Rectangle 4"/>
          <p:cNvSpPr>
            <a:spLocks noChangeArrowheads="1"/>
          </p:cNvSpPr>
          <p:nvPr/>
        </p:nvSpPr>
        <p:spPr bwMode="auto">
          <a:xfrm>
            <a:off x="1476375" y="5300663"/>
            <a:ext cx="6335713"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400">
                <a:solidFill>
                  <a:schemeClr val="bg1"/>
                </a:solidFill>
                <a:latin typeface="Arial" charset="0"/>
              </a:defRPr>
            </a:lvl1pPr>
            <a:lvl2pPr algn="ctr">
              <a:defRPr sz="2400">
                <a:solidFill>
                  <a:schemeClr val="tx1"/>
                </a:solidFill>
                <a:latin typeface="Arial" charset="0"/>
              </a:defRPr>
            </a:lvl2pPr>
            <a:lvl3pPr algn="ctr">
              <a:defRPr sz="2400">
                <a:solidFill>
                  <a:schemeClr val="tx1"/>
                </a:solidFill>
                <a:latin typeface="Arial" charset="0"/>
              </a:defRPr>
            </a:lvl3pPr>
            <a:lvl4pPr algn="ctr">
              <a:defRPr sz="2400">
                <a:solidFill>
                  <a:schemeClr val="tx1"/>
                </a:solidFill>
                <a:latin typeface="Arial" charset="0"/>
              </a:defRPr>
            </a:lvl4pPr>
            <a:lvl5pPr algn="ctr">
              <a:defRPr sz="2400">
                <a:solidFill>
                  <a:schemeClr val="tx1"/>
                </a:solidFill>
                <a:latin typeface="Arial" charset="0"/>
              </a:defRPr>
            </a:lvl5pPr>
            <a:lvl6pPr algn="ctr" fontAlgn="base">
              <a:spcBef>
                <a:spcPct val="20000"/>
              </a:spcBef>
              <a:spcAft>
                <a:spcPct val="0"/>
              </a:spcAft>
              <a:defRPr sz="2400">
                <a:solidFill>
                  <a:schemeClr val="tx1"/>
                </a:solidFill>
                <a:latin typeface="Arial" charset="0"/>
              </a:defRPr>
            </a:lvl6pPr>
            <a:lvl7pPr algn="ctr" fontAlgn="base">
              <a:spcBef>
                <a:spcPct val="20000"/>
              </a:spcBef>
              <a:spcAft>
                <a:spcPct val="0"/>
              </a:spcAft>
              <a:defRPr sz="2400">
                <a:solidFill>
                  <a:schemeClr val="tx1"/>
                </a:solidFill>
                <a:latin typeface="Arial" charset="0"/>
              </a:defRPr>
            </a:lvl7pPr>
            <a:lvl8pPr algn="ctr" fontAlgn="base">
              <a:spcBef>
                <a:spcPct val="20000"/>
              </a:spcBef>
              <a:spcAft>
                <a:spcPct val="0"/>
              </a:spcAft>
              <a:defRPr sz="2400">
                <a:solidFill>
                  <a:schemeClr val="tx1"/>
                </a:solidFill>
                <a:latin typeface="Arial" charset="0"/>
              </a:defRPr>
            </a:lvl8pPr>
            <a:lvl9pPr algn="ctr" fontAlgn="base">
              <a:spcBef>
                <a:spcPct val="20000"/>
              </a:spcBef>
              <a:spcAft>
                <a:spcPct val="0"/>
              </a:spcAft>
              <a:defRPr sz="2400">
                <a:solidFill>
                  <a:schemeClr val="tx1"/>
                </a:solidFill>
                <a:latin typeface="Arial" charset="0"/>
              </a:defRPr>
            </a:lvl9pPr>
          </a:lstStyle>
          <a:p>
            <a:pPr>
              <a:buFontTx/>
              <a:buNone/>
            </a:pPr>
            <a:r>
              <a:rPr lang="nn-NO" altLang="nb-NO" sz="2000">
                <a:solidFill>
                  <a:schemeClr val="tx1"/>
                </a:solidFill>
              </a:rPr>
              <a:t>Det matematisk-naturvitenskapelige fakultet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Plasshaldar for lysbiletnummer"/>
          <p:cNvSpPr>
            <a:spLocks noGrp="1"/>
          </p:cNvSpPr>
          <p:nvPr>
            <p:ph type="sldNum" sz="quarter" idx="12"/>
          </p:nvPr>
        </p:nvSpPr>
        <p:spPr/>
        <p:txBody>
          <a:bodyPr/>
          <a:lstStyle/>
          <a:p>
            <a:fld id="{374BCFD8-8AB3-4DAC-9E07-C194B1256C55}" type="slidenum">
              <a:rPr lang="nb-NO" altLang="nb-NO"/>
              <a:pPr/>
              <a:t>2</a:t>
            </a:fld>
            <a:endParaRPr lang="nb-NO" altLang="nb-NO"/>
          </a:p>
        </p:txBody>
      </p:sp>
      <p:sp>
        <p:nvSpPr>
          <p:cNvPr id="204802" name="Rectangle 2"/>
          <p:cNvSpPr>
            <a:spLocks noGrp="1" noChangeArrowheads="1"/>
          </p:cNvSpPr>
          <p:nvPr>
            <p:ph type="title"/>
          </p:nvPr>
        </p:nvSpPr>
        <p:spPr/>
        <p:txBody>
          <a:bodyPr/>
          <a:lstStyle/>
          <a:p>
            <a:r>
              <a:rPr lang="nb-NO" altLang="nb-NO"/>
              <a:t>Rapportering</a:t>
            </a:r>
          </a:p>
        </p:txBody>
      </p:sp>
      <p:sp>
        <p:nvSpPr>
          <p:cNvPr id="204803" name="Rectangle 3"/>
          <p:cNvSpPr>
            <a:spLocks noGrp="1" noChangeArrowheads="1"/>
          </p:cNvSpPr>
          <p:nvPr>
            <p:ph type="body" idx="1"/>
          </p:nvPr>
        </p:nvSpPr>
        <p:spPr/>
        <p:txBody>
          <a:bodyPr/>
          <a:lstStyle/>
          <a:p>
            <a:r>
              <a:rPr lang="nn-NO" altLang="nb-NO" sz="2000" dirty="0"/>
              <a:t>Avskrivingane er det rekneskapsmessige verdifallet på UiB sine eigedelar. Over tid bør UiB som eit minimum oppretthalde verdien på utstyrsparken</a:t>
            </a:r>
            <a:r>
              <a:rPr lang="nn-NO" altLang="nb-NO" sz="2000" dirty="0" smtClean="0"/>
              <a:t>.</a:t>
            </a:r>
          </a:p>
          <a:p>
            <a:endParaRPr lang="nn-NO" altLang="nb-NO" sz="2000" dirty="0"/>
          </a:p>
          <a:p>
            <a:r>
              <a:rPr lang="nn-NO" altLang="nb-NO" sz="2000" dirty="0"/>
              <a:t>Føringar på motpart 81 viser fakultetet sine totale investeringar og avskrivingar. For at fakultetet skal kunne oppretthalde verdien på utstyrsparken må investeringane vere på same nivå som, eller høgare enn, avskrivingane</a:t>
            </a:r>
            <a:r>
              <a:rPr lang="nn-NO" altLang="nb-NO" sz="2000" dirty="0" smtClean="0"/>
              <a:t>.</a:t>
            </a:r>
            <a:endParaRPr lang="nn-NO" altLang="nb-NO"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Plasshaldar for lysbiletnummer"/>
          <p:cNvSpPr>
            <a:spLocks noGrp="1"/>
          </p:cNvSpPr>
          <p:nvPr>
            <p:ph type="sldNum" sz="quarter" idx="12"/>
          </p:nvPr>
        </p:nvSpPr>
        <p:spPr/>
        <p:txBody>
          <a:bodyPr/>
          <a:lstStyle/>
          <a:p>
            <a:fld id="{796813C4-2F86-4DCE-80B7-B0282B494B40}" type="slidenum">
              <a:rPr lang="nb-NO" altLang="nb-NO"/>
              <a:pPr/>
              <a:t>3</a:t>
            </a:fld>
            <a:endParaRPr lang="nb-NO" altLang="nb-NO"/>
          </a:p>
        </p:txBody>
      </p:sp>
      <p:sp>
        <p:nvSpPr>
          <p:cNvPr id="196610" name="Rectangle 2"/>
          <p:cNvSpPr>
            <a:spLocks noGrp="1" noChangeArrowheads="1"/>
          </p:cNvSpPr>
          <p:nvPr>
            <p:ph type="title"/>
          </p:nvPr>
        </p:nvSpPr>
        <p:spPr/>
        <p:txBody>
          <a:bodyPr/>
          <a:lstStyle/>
          <a:p>
            <a:r>
              <a:rPr lang="nb-NO" altLang="nb-NO" dirty="0" smtClean="0"/>
              <a:t>GB </a:t>
            </a:r>
            <a:r>
              <a:rPr lang="nb-NO" altLang="nb-NO" dirty="0"/>
              <a:t>motpart 81</a:t>
            </a:r>
          </a:p>
        </p:txBody>
      </p:sp>
      <p:pic>
        <p:nvPicPr>
          <p:cNvPr id="206229" name="Picture 142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908720"/>
            <a:ext cx="6192688" cy="5515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lasshaldar for lysbiletnummer"/>
          <p:cNvSpPr>
            <a:spLocks noGrp="1"/>
          </p:cNvSpPr>
          <p:nvPr>
            <p:ph type="sldNum" sz="quarter" idx="12"/>
          </p:nvPr>
        </p:nvSpPr>
        <p:spPr/>
        <p:txBody>
          <a:bodyPr/>
          <a:lstStyle/>
          <a:p>
            <a:fld id="{98C5C048-7F68-40D4-8A05-CEBB3A121323}" type="slidenum">
              <a:rPr lang="nb-NO" altLang="nb-NO" smtClean="0"/>
              <a:pPr/>
              <a:t>4</a:t>
            </a:fld>
            <a:endParaRPr lang="nb-NO" altLang="nb-NO"/>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1" y="3602632"/>
            <a:ext cx="5775909" cy="1734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034" y="938337"/>
            <a:ext cx="5864475"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TekstSylinder"/>
          <p:cNvSpPr txBox="1"/>
          <p:nvPr/>
        </p:nvSpPr>
        <p:spPr>
          <a:xfrm>
            <a:off x="745852" y="476672"/>
            <a:ext cx="5544616" cy="461665"/>
          </a:xfrm>
          <a:prstGeom prst="rect">
            <a:avLst/>
          </a:prstGeom>
          <a:noFill/>
        </p:spPr>
        <p:txBody>
          <a:bodyPr wrap="square" rtlCol="0">
            <a:spAutoFit/>
          </a:bodyPr>
          <a:lstStyle/>
          <a:p>
            <a:pPr>
              <a:buNone/>
            </a:pPr>
            <a:r>
              <a:rPr lang="nb-NO" dirty="0" smtClean="0"/>
              <a:t>Motpart 00 BOA</a:t>
            </a:r>
            <a:endParaRPr lang="nn-NO" dirty="0"/>
          </a:p>
        </p:txBody>
      </p:sp>
      <p:sp>
        <p:nvSpPr>
          <p:cNvPr id="8" name="7 TekstSylinder"/>
          <p:cNvSpPr txBox="1"/>
          <p:nvPr/>
        </p:nvSpPr>
        <p:spPr>
          <a:xfrm>
            <a:off x="883035" y="3140968"/>
            <a:ext cx="5544616" cy="461665"/>
          </a:xfrm>
          <a:prstGeom prst="rect">
            <a:avLst/>
          </a:prstGeom>
          <a:noFill/>
        </p:spPr>
        <p:txBody>
          <a:bodyPr wrap="square" rtlCol="0">
            <a:spAutoFit/>
          </a:bodyPr>
          <a:lstStyle/>
          <a:p>
            <a:pPr>
              <a:buNone/>
            </a:pPr>
            <a:r>
              <a:rPr lang="nb-NO" dirty="0" smtClean="0"/>
              <a:t>Motpart 81 BOA</a:t>
            </a:r>
            <a:endParaRPr lang="nn-NO" dirty="0"/>
          </a:p>
        </p:txBody>
      </p:sp>
    </p:spTree>
    <p:extLst>
      <p:ext uri="{BB962C8B-B14F-4D97-AF65-F5344CB8AC3E}">
        <p14:creationId xmlns:p14="http://schemas.microsoft.com/office/powerpoint/2010/main" val="375553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n-NO" dirty="0" smtClean="0"/>
              <a:t>Investeringar BOA</a:t>
            </a:r>
            <a:endParaRPr lang="nn-NO" dirty="0"/>
          </a:p>
        </p:txBody>
      </p:sp>
      <p:sp>
        <p:nvSpPr>
          <p:cNvPr id="4" name="Slide Number Placeholder 3"/>
          <p:cNvSpPr>
            <a:spLocks noGrp="1"/>
          </p:cNvSpPr>
          <p:nvPr>
            <p:ph type="sldNum" sz="quarter" idx="12"/>
          </p:nvPr>
        </p:nvSpPr>
        <p:spPr/>
        <p:txBody>
          <a:bodyPr/>
          <a:lstStyle/>
          <a:p>
            <a:fld id="{98C5C048-7F68-40D4-8A05-CEBB3A121323}" type="slidenum">
              <a:rPr lang="nb-NO" altLang="nb-NO" smtClean="0"/>
              <a:pPr/>
              <a:t>5</a:t>
            </a:fld>
            <a:endParaRPr lang="nb-NO" altLang="nb-NO"/>
          </a:p>
        </p:txBody>
      </p:sp>
      <p:sp>
        <p:nvSpPr>
          <p:cNvPr id="5" name="Content Placeholder 4"/>
          <p:cNvSpPr>
            <a:spLocks noGrp="1"/>
          </p:cNvSpPr>
          <p:nvPr>
            <p:ph idx="1"/>
          </p:nvPr>
        </p:nvSpPr>
        <p:spPr/>
        <p:txBody>
          <a:bodyPr/>
          <a:lstStyle/>
          <a:p>
            <a:r>
              <a:rPr lang="nn-NO" dirty="0" smtClean="0"/>
              <a:t>Investeringar på BOA skal konterast på </a:t>
            </a:r>
            <a:r>
              <a:rPr lang="nn-NO" dirty="0" err="1" smtClean="0"/>
              <a:t>artsklasse</a:t>
            </a:r>
            <a:r>
              <a:rPr lang="nn-NO" dirty="0" smtClean="0"/>
              <a:t> 4, slik at dei vert aktiverte, men vil ikkje vere synlege her i rekneskapen. Føringar på </a:t>
            </a:r>
            <a:r>
              <a:rPr lang="nn-NO" dirty="0" err="1" smtClean="0"/>
              <a:t>artsklasse</a:t>
            </a:r>
            <a:r>
              <a:rPr lang="nn-NO" dirty="0" smtClean="0"/>
              <a:t> 4 i BOA, vert nulla ut og flytta til </a:t>
            </a:r>
            <a:r>
              <a:rPr lang="nn-NO" dirty="0" err="1" smtClean="0"/>
              <a:t>artsgruppe</a:t>
            </a:r>
            <a:r>
              <a:rPr lang="nn-NO" dirty="0" smtClean="0"/>
              <a:t> 65 på motpart 00 på same GL-prosjekt.</a:t>
            </a:r>
          </a:p>
          <a:p>
            <a:r>
              <a:rPr lang="nn-NO" dirty="0" smtClean="0"/>
              <a:t>På same GL-prosjekt på motpart 81 vert investeringsutgifta </a:t>
            </a:r>
            <a:r>
              <a:rPr lang="nn-NO" dirty="0" err="1" smtClean="0"/>
              <a:t>trukke</a:t>
            </a:r>
            <a:r>
              <a:rPr lang="nn-NO" dirty="0" smtClean="0"/>
              <a:t> ut, og får ein </a:t>
            </a:r>
            <a:r>
              <a:rPr lang="nn-NO" dirty="0" err="1" smtClean="0"/>
              <a:t>motpost</a:t>
            </a:r>
            <a:r>
              <a:rPr lang="nn-NO" dirty="0" smtClean="0"/>
              <a:t> på art 9185.</a:t>
            </a:r>
          </a:p>
          <a:p>
            <a:r>
              <a:rPr lang="nn-NO" dirty="0" smtClean="0"/>
              <a:t>Investeringsutgifta vert deretter flytta til motpart 81 på GB, art 9085. Dette fører til at det vert generert utsett inntekt, som for investeringar på GB, og investeringa vert avskrive på GB på same måte som investeringar gjort på GB.</a:t>
            </a:r>
            <a:endParaRPr lang="nn-NO" dirty="0"/>
          </a:p>
        </p:txBody>
      </p:sp>
    </p:spTree>
    <p:extLst>
      <p:ext uri="{BB962C8B-B14F-4D97-AF65-F5344CB8AC3E}">
        <p14:creationId xmlns:p14="http://schemas.microsoft.com/office/powerpoint/2010/main" val="3477733021"/>
      </p:ext>
    </p:extLst>
  </p:cSld>
  <p:clrMapOvr>
    <a:masterClrMapping/>
  </p:clrMapOvr>
</p:sld>
</file>

<file path=ppt/theme/theme1.xml><?xml version="1.0" encoding="utf-8"?>
<a:theme xmlns:a="http://schemas.openxmlformats.org/drawingml/2006/main" name="UiB_04_LysarkSkjerm02">
  <a:themeElements>
    <a:clrScheme name="UiB_04_LysarkSkjerm02 13">
      <a:dk1>
        <a:srgbClr val="000000"/>
      </a:dk1>
      <a:lt1>
        <a:srgbClr val="FFFFFF"/>
      </a:lt1>
      <a:dk2>
        <a:srgbClr val="000000"/>
      </a:dk2>
      <a:lt2>
        <a:srgbClr val="808080"/>
      </a:lt2>
      <a:accent1>
        <a:srgbClr val="99BBC7"/>
      </a:accent1>
      <a:accent2>
        <a:srgbClr val="005473"/>
      </a:accent2>
      <a:accent3>
        <a:srgbClr val="FFFFFF"/>
      </a:accent3>
      <a:accent4>
        <a:srgbClr val="000000"/>
      </a:accent4>
      <a:accent5>
        <a:srgbClr val="CADAE0"/>
      </a:accent5>
      <a:accent6>
        <a:srgbClr val="004B68"/>
      </a:accent6>
      <a:hlink>
        <a:srgbClr val="77AF00"/>
      </a:hlink>
      <a:folHlink>
        <a:srgbClr val="D95900"/>
      </a:folHlink>
    </a:clrScheme>
    <a:fontScheme name="UiB_04_LysarkSkjerm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Tx/>
          <a:buSzTx/>
          <a:buFontTx/>
          <a:buChar char="–"/>
          <a:tabLst/>
          <a:defRPr kumimoji="0" lang="nb-NO" altLang="nb-NO"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Tx/>
          <a:buSzTx/>
          <a:buFontTx/>
          <a:buChar char="–"/>
          <a:tabLst/>
          <a:defRPr kumimoji="0" lang="nb-NO" altLang="nb-NO" sz="2400" b="0" i="0" u="none" strike="noStrike" cap="none" normalizeH="0" baseline="0" smtClean="0">
            <a:ln>
              <a:noFill/>
            </a:ln>
            <a:solidFill>
              <a:schemeClr val="tx1"/>
            </a:solidFill>
            <a:effectLst/>
            <a:latin typeface="Arial" charset="0"/>
          </a:defRPr>
        </a:defPPr>
      </a:lstStyle>
    </a:lnDef>
  </a:objectDefaults>
  <a:extraClrSchemeLst>
    <a:extraClrScheme>
      <a:clrScheme name="UiB_04_LysarkSkjerm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iB_04_LysarkSkjerm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iB_04_LysarkSkjerm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iB_04_LysarkSkjerm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iB_04_LysarkSkjerm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iB_04_LysarkSkjerm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iB_04_LysarkSkjerm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iB_04_LysarkSkjerm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iB_04_LysarkSkjerm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iB_04_LysarkSkjerm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iB_04_LysarkSkjerm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iB_04_LysarkSkjerm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UiB_04_LysarkSkjerm02 13">
        <a:dk1>
          <a:srgbClr val="000000"/>
        </a:dk1>
        <a:lt1>
          <a:srgbClr val="FFFFFF"/>
        </a:lt1>
        <a:dk2>
          <a:srgbClr val="000000"/>
        </a:dk2>
        <a:lt2>
          <a:srgbClr val="808080"/>
        </a:lt2>
        <a:accent1>
          <a:srgbClr val="99BBC7"/>
        </a:accent1>
        <a:accent2>
          <a:srgbClr val="005473"/>
        </a:accent2>
        <a:accent3>
          <a:srgbClr val="FFFFFF"/>
        </a:accent3>
        <a:accent4>
          <a:srgbClr val="000000"/>
        </a:accent4>
        <a:accent5>
          <a:srgbClr val="CADAE0"/>
        </a:accent5>
        <a:accent6>
          <a:srgbClr val="004B68"/>
        </a:accent6>
        <a:hlink>
          <a:srgbClr val="77AF00"/>
        </a:hlink>
        <a:folHlink>
          <a:srgbClr val="D95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UiB_04_LysarkSkjerm02</Template>
  <TotalTime>1451</TotalTime>
  <Words>190</Words>
  <Application>Microsoft Office PowerPoint</Application>
  <PresentationFormat>Skjermframsyning (4:3)</PresentationFormat>
  <Paragraphs>19</Paragraphs>
  <Slides>5</Slides>
  <Notes>1</Notes>
  <HiddenSlides>0</HiddenSlides>
  <MMClips>0</MMClips>
  <ScaleCrop>false</ScaleCrop>
  <HeadingPairs>
    <vt:vector size="4" baseType="variant">
      <vt:variant>
        <vt:lpstr>Tema</vt:lpstr>
      </vt:variant>
      <vt:variant>
        <vt:i4>1</vt:i4>
      </vt:variant>
      <vt:variant>
        <vt:lpstr>Lysbilettitlar</vt:lpstr>
      </vt:variant>
      <vt:variant>
        <vt:i4>5</vt:i4>
      </vt:variant>
    </vt:vector>
  </HeadingPairs>
  <TitlesOfParts>
    <vt:vector size="6" baseType="lpstr">
      <vt:lpstr>UiB_04_LysarkSkjerm02</vt:lpstr>
      <vt:lpstr>Avskrivingar ved UiB motpart 81</vt:lpstr>
      <vt:lpstr>Rapportering</vt:lpstr>
      <vt:lpstr>GB motpart 81</vt:lpstr>
      <vt:lpstr>PowerPoint-presentasjon</vt:lpstr>
      <vt:lpstr>Investeringar BOA</vt:lpstr>
    </vt:vector>
  </TitlesOfParts>
  <Company>IT-avd, UiB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Rigmor Geithus</cp:lastModifiedBy>
  <cp:revision>52</cp:revision>
  <dcterms:created xsi:type="dcterms:W3CDTF">2004-11-18T12:40:59Z</dcterms:created>
  <dcterms:modified xsi:type="dcterms:W3CDTF">2016-04-20T08:26:51Z</dcterms:modified>
</cp:coreProperties>
</file>