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60" r:id="rId3"/>
    <p:sldId id="265" r:id="rId4"/>
    <p:sldId id="257" r:id="rId5"/>
    <p:sldId id="258" r:id="rId6"/>
    <p:sldId id="262" r:id="rId7"/>
    <p:sldId id="268" r:id="rId8"/>
    <p:sldId id="269" r:id="rId9"/>
    <p:sldId id="264" r:id="rId10"/>
    <p:sldId id="261" r:id="rId11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8180-AF91-4795-AFA4-9992FD5AE481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863E-E131-4ACC-A37C-62493B0F19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0765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42301-C280-491E-967A-87F422417843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59A3C-10BF-4C2F-AE5C-82669A18E0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454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 err="1" smtClean="0"/>
              <a:t>gruppe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7D013-FD75-4790-BDB6-8D7BF0D79912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813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Rapporter som skal vurderes</a:t>
            </a:r>
            <a:r>
              <a:rPr lang="nb-NO" baseline="0" dirty="0" smtClean="0"/>
              <a:t> av STAR.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7D013-FD75-4790-BDB6-8D7BF0D79912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75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B136-ECA4-4EA2-B100-41F8E1F91BDF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0520-27B5-4D2D-B997-B2D7B79998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880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B136-ECA4-4EA2-B100-41F8E1F91BDF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0520-27B5-4D2D-B997-B2D7B79998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319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B136-ECA4-4EA2-B100-41F8E1F91BDF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0520-27B5-4D2D-B997-B2D7B79998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8592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B136-ECA4-4EA2-B100-41F8E1F91BDF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0520-27B5-4D2D-B997-B2D7B79998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33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B136-ECA4-4EA2-B100-41F8E1F91BDF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0520-27B5-4D2D-B997-B2D7B79998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365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B136-ECA4-4EA2-B100-41F8E1F91BDF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0520-27B5-4D2D-B997-B2D7B79998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757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B136-ECA4-4EA2-B100-41F8E1F91BDF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0520-27B5-4D2D-B997-B2D7B79998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822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B136-ECA4-4EA2-B100-41F8E1F91BDF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0520-27B5-4D2D-B997-B2D7B79998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169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B136-ECA4-4EA2-B100-41F8E1F91BDF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0520-27B5-4D2D-B997-B2D7B79998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03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B136-ECA4-4EA2-B100-41F8E1F91BDF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0520-27B5-4D2D-B997-B2D7B79998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52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B136-ECA4-4EA2-B100-41F8E1F91BDF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10520-27B5-4D2D-B997-B2D7B79998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930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BB136-ECA4-4EA2-B100-41F8E1F91BDF}" type="datetimeFigureOut">
              <a:rPr lang="nb-NO" smtClean="0"/>
              <a:t>23.10.2017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10520-27B5-4D2D-B997-B2D7B79998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169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574" y="1714260"/>
            <a:ext cx="6096851" cy="342947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51920" y="4774407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Ceres/UiB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53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404664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DBH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2117620"/>
            <a:ext cx="3711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err="1" smtClean="0"/>
              <a:t>Tableau</a:t>
            </a:r>
            <a:r>
              <a:rPr lang="nb-NO" dirty="0"/>
              <a:t> - Studiepoeng per </a:t>
            </a:r>
            <a:r>
              <a:rPr lang="nb-NO" dirty="0" smtClean="0"/>
              <a:t>student</a:t>
            </a:r>
            <a:endParaRPr lang="nb-NO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83" y="2486952"/>
            <a:ext cx="8532181" cy="40383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688" y="1607939"/>
            <a:ext cx="8105775" cy="2476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13" y="757580"/>
            <a:ext cx="8134350" cy="8667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907764" y="6534233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Ceres/UiB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903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Tableau</a:t>
            </a:r>
            <a:r>
              <a:rPr lang="nb-NO" dirty="0"/>
              <a:t> </a:t>
            </a:r>
            <a:r>
              <a:rPr lang="nb-NO" dirty="0" smtClean="0"/>
              <a:t>– hva er det?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Verktøy for visualisering og analyse av data </a:t>
            </a:r>
          </a:p>
          <a:p>
            <a:r>
              <a:rPr lang="nb-NO" dirty="0" smtClean="0"/>
              <a:t>Består av </a:t>
            </a:r>
          </a:p>
          <a:p>
            <a:pPr lvl="1"/>
            <a:r>
              <a:rPr lang="nb-NO" dirty="0" err="1" smtClean="0"/>
              <a:t>Tableau</a:t>
            </a:r>
            <a:r>
              <a:rPr lang="nb-NO" dirty="0" smtClean="0"/>
              <a:t> Desktop </a:t>
            </a:r>
            <a:endParaRPr lang="nb-NO" dirty="0"/>
          </a:p>
          <a:p>
            <a:pPr lvl="2"/>
            <a:r>
              <a:rPr lang="nb-NO" dirty="0"/>
              <a:t>U</a:t>
            </a:r>
            <a:r>
              <a:rPr lang="nb-NO" dirty="0" smtClean="0"/>
              <a:t>tviklerverktøy. Kostbar lisens. </a:t>
            </a:r>
          </a:p>
          <a:p>
            <a:pPr lvl="1"/>
            <a:r>
              <a:rPr lang="nb-NO" dirty="0" err="1" smtClean="0"/>
              <a:t>Tableau</a:t>
            </a:r>
            <a:r>
              <a:rPr lang="nb-NO" dirty="0" smtClean="0"/>
              <a:t> Server </a:t>
            </a:r>
          </a:p>
          <a:p>
            <a:pPr lvl="2"/>
            <a:r>
              <a:rPr lang="nb-NO" dirty="0" smtClean="0"/>
              <a:t>Webløsning for lesing, filtrering og deling av rapporter. FS-brukere vil </a:t>
            </a:r>
            <a:r>
              <a:rPr lang="nb-NO" dirty="0"/>
              <a:t>gis tilgang til å lage nye rapporter basert på eksisterende rapporter eller de datakildene som ligger på </a:t>
            </a:r>
            <a:r>
              <a:rPr lang="nb-NO" dirty="0" smtClean="0"/>
              <a:t>server. Gratis lisens.</a:t>
            </a:r>
            <a:endParaRPr lang="nb-NO" dirty="0"/>
          </a:p>
          <a:p>
            <a:pPr lvl="2"/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7907764" y="648866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Ceres/UiB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714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 flipV="1">
            <a:off x="1403648" y="1916832"/>
            <a:ext cx="1296144" cy="1296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979712" y="5301208"/>
            <a:ext cx="3240360" cy="720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923928" y="1700808"/>
            <a:ext cx="15121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56176" y="1628800"/>
            <a:ext cx="1296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156176" y="5301208"/>
            <a:ext cx="129614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63688" y="3717032"/>
            <a:ext cx="3528392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27584" y="4941168"/>
            <a:ext cx="1080120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dirty="0" smtClean="0">
                <a:ln w="0"/>
                <a:solidFill>
                  <a:schemeClr val="tx1"/>
                </a:solidFill>
              </a:rPr>
              <a:t>Andre</a:t>
            </a:r>
          </a:p>
          <a:p>
            <a:pPr algn="ctr"/>
            <a:r>
              <a:rPr lang="nb-NO" dirty="0"/>
              <a:t>kilder</a:t>
            </a:r>
            <a:endParaRPr lang="nb-NO" dirty="0">
              <a:ln w="0"/>
              <a:solidFill>
                <a:schemeClr val="tx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8621216" cy="6216030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flipV="1">
            <a:off x="5868144" y="1916832"/>
            <a:ext cx="0" cy="2736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56176" y="2420888"/>
            <a:ext cx="2467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Publisere rapporter og</a:t>
            </a:r>
          </a:p>
          <a:p>
            <a:r>
              <a:rPr lang="nb-NO" dirty="0" smtClean="0"/>
              <a:t>kilder</a:t>
            </a:r>
            <a:endParaRPr lang="nb-NO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3419872" y="1772816"/>
            <a:ext cx="2232248" cy="288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005400" y="654868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Ceres/UiB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3422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able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0648"/>
            <a:ext cx="8280000" cy="540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56376" y="6512926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Ceres/UiB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7026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 preferRelativeResize="0">
            <a:picLocks noGrp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80000" cy="54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34539" y="652534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Ceres/UiB</a:t>
            </a:r>
            <a:endParaRPr lang="nb-NO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6078978"/>
            <a:ext cx="8375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NB: </a:t>
            </a:r>
            <a:r>
              <a:rPr lang="nb-NO" dirty="0" err="1" smtClean="0"/>
              <a:t>Tableau</a:t>
            </a:r>
            <a:r>
              <a:rPr lang="nb-NO" dirty="0" smtClean="0"/>
              <a:t> Server blir stadig bedre, og i den nyeste versjonen finner man både</a:t>
            </a:r>
          </a:p>
          <a:p>
            <a:r>
              <a:rPr lang="nb-NO" dirty="0"/>
              <a:t>d</a:t>
            </a:r>
            <a:r>
              <a:rPr lang="nb-NO" smtClean="0"/>
              <a:t>ashboard</a:t>
            </a:r>
            <a:r>
              <a:rPr lang="nb-NO" dirty="0" smtClean="0"/>
              <a:t>- og story-valg.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9173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Medlemmer</a:t>
            </a:r>
            <a:r>
              <a:rPr lang="en-US" dirty="0" smtClean="0"/>
              <a:t> STAR (</a:t>
            </a:r>
            <a:r>
              <a:rPr lang="en-US" dirty="0" err="1" smtClean="0"/>
              <a:t>Statistikk</a:t>
            </a:r>
            <a:r>
              <a:rPr lang="en-US" dirty="0" smtClean="0"/>
              <a:t>, </a:t>
            </a:r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Rapporter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/>
              <a:t>Anne-Lise Lande, UiO </a:t>
            </a:r>
          </a:p>
          <a:p>
            <a:r>
              <a:rPr lang="nb-NO" dirty="0" smtClean="0"/>
              <a:t>Mustafa </a:t>
            </a:r>
            <a:r>
              <a:rPr lang="nb-NO" dirty="0"/>
              <a:t>Hussain, UiB </a:t>
            </a:r>
          </a:p>
          <a:p>
            <a:r>
              <a:rPr lang="nb-NO" dirty="0"/>
              <a:t>Øyvind H. </a:t>
            </a:r>
            <a:r>
              <a:rPr lang="nb-NO" dirty="0" smtClean="0"/>
              <a:t>Mikalsen, </a:t>
            </a:r>
            <a:r>
              <a:rPr lang="nb-NO" dirty="0"/>
              <a:t>UiT </a:t>
            </a:r>
          </a:p>
          <a:p>
            <a:r>
              <a:rPr lang="nb-NO" dirty="0"/>
              <a:t>Gro Christensen, </a:t>
            </a:r>
            <a:r>
              <a:rPr lang="nb-NO" dirty="0" err="1"/>
              <a:t>HiOA</a:t>
            </a:r>
            <a:r>
              <a:rPr lang="nb-NO" dirty="0"/>
              <a:t> </a:t>
            </a:r>
          </a:p>
          <a:p>
            <a:r>
              <a:rPr lang="nb-NO" dirty="0"/>
              <a:t>Ingrid Susanne Andersen, </a:t>
            </a:r>
            <a:r>
              <a:rPr lang="nb-NO" dirty="0" err="1"/>
              <a:t>UiA</a:t>
            </a:r>
            <a:r>
              <a:rPr lang="nb-NO" dirty="0"/>
              <a:t> </a:t>
            </a:r>
          </a:p>
          <a:p>
            <a:r>
              <a:rPr lang="nb-NO" dirty="0"/>
              <a:t>Hans Jakob Berntsen, HSN </a:t>
            </a:r>
          </a:p>
          <a:p>
            <a:r>
              <a:rPr lang="nb-NO" dirty="0"/>
              <a:t>Marit Vartdal Engeseth, HVO </a:t>
            </a:r>
          </a:p>
          <a:p>
            <a:r>
              <a:rPr lang="nb-NO" dirty="0"/>
              <a:t>Ivar Pettersen, NTNU</a:t>
            </a:r>
          </a:p>
          <a:p>
            <a:r>
              <a:rPr lang="nb-NO" dirty="0"/>
              <a:t>Jan Erik Johansen, NMH </a:t>
            </a:r>
          </a:p>
          <a:p>
            <a:r>
              <a:rPr lang="nb-NO" dirty="0"/>
              <a:t>Joar </a:t>
            </a:r>
            <a:r>
              <a:rPr lang="nb-NO" dirty="0" err="1"/>
              <a:t>Nybo</a:t>
            </a:r>
            <a:r>
              <a:rPr lang="nb-NO" dirty="0"/>
              <a:t>, KD</a:t>
            </a:r>
          </a:p>
          <a:p>
            <a:r>
              <a:rPr lang="nb-NO" dirty="0"/>
              <a:t>Yngve Bersvendsen, NSD</a:t>
            </a:r>
          </a:p>
          <a:p>
            <a:r>
              <a:rPr lang="nb-NO" dirty="0"/>
              <a:t>Stein Aske, </a:t>
            </a:r>
            <a:r>
              <a:rPr lang="nb-NO" dirty="0" smtClean="0"/>
              <a:t>Ceres </a:t>
            </a:r>
            <a:endParaRPr lang="nb-NO" dirty="0"/>
          </a:p>
          <a:p>
            <a:r>
              <a:rPr lang="nb-NO" dirty="0"/>
              <a:t>Martin Sagen, </a:t>
            </a:r>
            <a:r>
              <a:rPr lang="nb-NO" dirty="0" smtClean="0"/>
              <a:t>Ceres</a:t>
            </a:r>
            <a:endParaRPr lang="nb-NO" dirty="0"/>
          </a:p>
          <a:p>
            <a:r>
              <a:rPr lang="nb-NO" dirty="0"/>
              <a:t>Ragnar E. Pettersen, </a:t>
            </a:r>
            <a:r>
              <a:rPr lang="nb-NO" dirty="0" smtClean="0"/>
              <a:t>Ceres</a:t>
            </a:r>
            <a:endParaRPr lang="nb-NO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2492896"/>
            <a:ext cx="36215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Fordel: felles definisjoner og </a:t>
            </a:r>
          </a:p>
          <a:p>
            <a:r>
              <a:rPr lang="nb-NO" dirty="0" smtClean="0"/>
              <a:t>samarbeid på tvers som gir bedre</a:t>
            </a:r>
          </a:p>
          <a:p>
            <a:r>
              <a:rPr lang="nb-NO" dirty="0" smtClean="0"/>
              <a:t>rapporter </a:t>
            </a:r>
            <a:endParaRPr lang="nb-NO" dirty="0"/>
          </a:p>
        </p:txBody>
      </p:sp>
      <p:sp>
        <p:nvSpPr>
          <p:cNvPr id="5" name="TextBox 4"/>
          <p:cNvSpPr txBox="1"/>
          <p:nvPr/>
        </p:nvSpPr>
        <p:spPr>
          <a:xfrm>
            <a:off x="7956376" y="652534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Ceres/UiB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0659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Eksempler på rapporter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nb-NO" dirty="0" smtClean="0">
              <a:effectLst/>
            </a:endParaRPr>
          </a:p>
          <a:p>
            <a:r>
              <a:rPr lang="nb-NO" dirty="0"/>
              <a:t>EIP1 Fagvalg i program</a:t>
            </a:r>
          </a:p>
          <a:p>
            <a:r>
              <a:rPr lang="nb-NO" dirty="0"/>
              <a:t>GSP1 Studenter med oppnådd kvalifikasjon, nivå, kjønn og år</a:t>
            </a:r>
          </a:p>
          <a:p>
            <a:r>
              <a:rPr lang="nb-NO" dirty="0"/>
              <a:t>GSP2 Gjennomføringstid for studenter med kvalifikasjon samme startkull</a:t>
            </a:r>
          </a:p>
          <a:p>
            <a:r>
              <a:rPr lang="nb-NO" dirty="0"/>
              <a:t>GSP3 Gjennomføringstid for studenter med oppnådd kvalifikasjon i samme semester</a:t>
            </a:r>
          </a:p>
          <a:p>
            <a:r>
              <a:rPr lang="nb-NO" dirty="0"/>
              <a:t>GSP5 Oppnådd kvalifikasjon med utveksling</a:t>
            </a:r>
          </a:p>
          <a:p>
            <a:r>
              <a:rPr lang="nb-NO" dirty="0"/>
              <a:t>GSP6 Ferdige kandidater med innpassing fra eksterne institusjoner</a:t>
            </a:r>
          </a:p>
          <a:p>
            <a:r>
              <a:rPr lang="nb-NO" dirty="0"/>
              <a:t>GSP8 Hvilket fylke kommer studentene fra</a:t>
            </a:r>
          </a:p>
          <a:p>
            <a:r>
              <a:rPr lang="nb-NO" dirty="0"/>
              <a:t>GSP9 Studenter i permisjon og med deltid</a:t>
            </a:r>
          </a:p>
          <a:p>
            <a:r>
              <a:rPr lang="nb-NO" dirty="0"/>
              <a:t>GST1 Gjennomstrømming hovedprogram-fullføring og frafall</a:t>
            </a:r>
          </a:p>
          <a:p>
            <a:r>
              <a:rPr lang="nb-NO" dirty="0"/>
              <a:t>SVP1 Undervisningsfaktorer</a:t>
            </a:r>
          </a:p>
          <a:p>
            <a:r>
              <a:rPr lang="nb-NO" dirty="0"/>
              <a:t>SVP2 Studiepoengproduksjon </a:t>
            </a:r>
            <a:r>
              <a:rPr lang="nb-NO" dirty="0" err="1"/>
              <a:t>årsekvivalenter</a:t>
            </a:r>
            <a:endParaRPr lang="nb-NO" dirty="0"/>
          </a:p>
          <a:p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7907764" y="6497557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Ceres/UiB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377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Nyttige linker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Kilder som brukes i rapportene  (http://www.fellesstudentsystem.no/applikasjoner/star/datakilder-i-tableau.htm)</a:t>
            </a:r>
          </a:p>
          <a:p>
            <a:r>
              <a:rPr lang="nb-NO" dirty="0" err="1" smtClean="0"/>
              <a:t>Tableau</a:t>
            </a:r>
            <a:r>
              <a:rPr lang="nb-NO" dirty="0" smtClean="0"/>
              <a:t> på UiB   (</a:t>
            </a:r>
            <a:r>
              <a:rPr lang="nb-NO" dirty="0"/>
              <a:t>https://</a:t>
            </a:r>
            <a:r>
              <a:rPr lang="nb-NO" dirty="0" smtClean="0"/>
              <a:t>mitt.uib.no/courses/9257/pages/datavarehuset-star-og-tableau)</a:t>
            </a:r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7902932" y="6488668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Ceres/UiB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39892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Rapporter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GST1 (Ragnar Pettersen, Ceres)</a:t>
            </a:r>
          </a:p>
          <a:p>
            <a:r>
              <a:rPr lang="nb-NO" dirty="0" smtClean="0"/>
              <a:t>Studieprogramleder-rapport (Ingrid Andersen, </a:t>
            </a:r>
            <a:r>
              <a:rPr lang="nb-NO" dirty="0" err="1" smtClean="0"/>
              <a:t>UiA</a:t>
            </a:r>
            <a:r>
              <a:rPr lang="nb-NO" dirty="0" smtClean="0"/>
              <a:t>)</a:t>
            </a:r>
          </a:p>
          <a:p>
            <a:r>
              <a:rPr lang="nb-NO" dirty="0" smtClean="0"/>
              <a:t>Studiepoeng per student (Mustafa Hussain, UiB)</a:t>
            </a:r>
          </a:p>
          <a:p>
            <a:r>
              <a:rPr lang="nb-NO" dirty="0" smtClean="0"/>
              <a:t>Lag ny rapport </a:t>
            </a:r>
          </a:p>
          <a:p>
            <a:endParaRPr lang="nb-NO" dirty="0"/>
          </a:p>
        </p:txBody>
      </p:sp>
      <p:sp>
        <p:nvSpPr>
          <p:cNvPr id="4" name="TextBox 3"/>
          <p:cNvSpPr txBox="1"/>
          <p:nvPr/>
        </p:nvSpPr>
        <p:spPr>
          <a:xfrm>
            <a:off x="7941352" y="6489873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Ceres/UiB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3422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315</Words>
  <Application>Microsoft Office PowerPoint</Application>
  <PresentationFormat>On-screen Show (4:3)</PresentationFormat>
  <Paragraphs>68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Tableau – hva er det? </vt:lpstr>
      <vt:lpstr>PowerPoint Presentation</vt:lpstr>
      <vt:lpstr>PowerPoint Presentation</vt:lpstr>
      <vt:lpstr>PowerPoint Presentation</vt:lpstr>
      <vt:lpstr>Medlemmer STAR (Statistikk, Analyse og Rapporter)</vt:lpstr>
      <vt:lpstr>Eksempler på rapporter</vt:lpstr>
      <vt:lpstr>Nyttige linker</vt:lpstr>
      <vt:lpstr>Rapporter</vt:lpstr>
      <vt:lpstr>PowerPoint Presentation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Hussain</dc:creator>
  <cp:lastModifiedBy>Gry Ekeland Parker</cp:lastModifiedBy>
  <cp:revision>33</cp:revision>
  <cp:lastPrinted>2017-10-23T08:20:40Z</cp:lastPrinted>
  <dcterms:created xsi:type="dcterms:W3CDTF">2016-10-31T12:34:58Z</dcterms:created>
  <dcterms:modified xsi:type="dcterms:W3CDTF">2017-10-23T08:23:38Z</dcterms:modified>
</cp:coreProperties>
</file>